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lvl1pPr>
      <a:defRPr>
        <a:latin typeface="+mn-lt"/>
        <a:ea typeface="+mn-ea"/>
        <a:cs typeface="+mn-cs"/>
        <a:sym typeface="Helvetica"/>
      </a:defRPr>
    </a:lvl1pPr>
    <a:lvl2pPr>
      <a:defRPr>
        <a:latin typeface="+mn-lt"/>
        <a:ea typeface="+mn-ea"/>
        <a:cs typeface="+mn-cs"/>
        <a:sym typeface="Helvetica"/>
      </a:defRPr>
    </a:lvl2pPr>
    <a:lvl3pPr>
      <a:defRPr>
        <a:latin typeface="+mn-lt"/>
        <a:ea typeface="+mn-ea"/>
        <a:cs typeface="+mn-cs"/>
        <a:sym typeface="Helvetica"/>
      </a:defRPr>
    </a:lvl3pPr>
    <a:lvl4pPr>
      <a:defRPr>
        <a:latin typeface="+mn-lt"/>
        <a:ea typeface="+mn-ea"/>
        <a:cs typeface="+mn-cs"/>
        <a:sym typeface="Helvetica"/>
      </a:defRPr>
    </a:lvl4pPr>
    <a:lvl5pPr>
      <a:defRPr>
        <a:latin typeface="+mn-lt"/>
        <a:ea typeface="+mn-ea"/>
        <a:cs typeface="+mn-cs"/>
        <a:sym typeface="Helvetica"/>
      </a:defRPr>
    </a:lvl5pPr>
    <a:lvl6pPr>
      <a:defRPr>
        <a:latin typeface="+mn-lt"/>
        <a:ea typeface="+mn-ea"/>
        <a:cs typeface="+mn-cs"/>
        <a:sym typeface="Helvetica"/>
      </a:defRPr>
    </a:lvl6pPr>
    <a:lvl7pPr>
      <a:defRPr>
        <a:latin typeface="+mn-lt"/>
        <a:ea typeface="+mn-ea"/>
        <a:cs typeface="+mn-cs"/>
        <a:sym typeface="Helvetica"/>
      </a:defRPr>
    </a:lvl7pPr>
    <a:lvl8pPr>
      <a:defRPr>
        <a:latin typeface="+mn-lt"/>
        <a:ea typeface="+mn-ea"/>
        <a:cs typeface="+mn-cs"/>
        <a:sym typeface="Helvetica"/>
      </a:defRPr>
    </a:lvl8pPr>
    <a:lvl9pPr>
      <a:defRPr>
        <a:latin typeface="+mn-lt"/>
        <a:ea typeface="+mn-ea"/>
        <a:cs typeface="+mn-cs"/>
        <a:sym typeface="Helvetica"/>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940675A-B579-460E-94D1-54222C63F5DA}">
  <a:tblStyle styleId="{4C3C2611-4C71-4FC5-86AE-919BDF0F9419}" styleName="">
    <a:tblBg/>
    <a:wholeTbl>
      <a:tcTxStyle b="on" i="on">
        <a:fontRef idx="min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EDFCB"/>
          </a:solidFill>
        </a:fill>
      </a:tcStyle>
    </a:wholeTbl>
    <a:band2H>
      <a:tcTxStyle/>
      <a:tcStyle>
        <a:tcBdr/>
        <a:fill>
          <a:solidFill>
            <a:srgbClr val="FFF0E7"/>
          </a:solidFill>
        </a:fill>
      </a:tcStyle>
    </a:band2H>
    <a:firstCol>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DA023"/>
          </a:solidFill>
        </a:fill>
      </a:tcStyle>
    </a:firstCol>
    <a:la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DA023"/>
          </a:solidFill>
        </a:fill>
      </a:tcStyle>
    </a:lastRow>
    <a:fir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DA023"/>
          </a:solidFill>
        </a:fill>
      </a:tcStyle>
    </a:firstRow>
  </a:tblStyle>
  <a:tblStyle styleId="{C7B018BB-80A7-4F77-B60F-C8B233D01FF8}" styleName="">
    <a:tblBg/>
    <a:wholeTbl>
      <a:tcTxStyle b="on" i="on">
        <a:fontRef idx="min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D4D2D1"/>
          </a:solidFill>
        </a:fill>
      </a:tcStyle>
    </a:wholeTbl>
    <a:band2H>
      <a:tcTxStyle/>
      <a:tcStyle>
        <a:tcBdr/>
        <a:fill>
          <a:solidFill>
            <a:srgbClr val="EBEAE9"/>
          </a:solidFill>
        </a:fill>
      </a:tcStyle>
    </a:band2H>
    <a:firstCol>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71685C"/>
          </a:solidFill>
        </a:fill>
      </a:tcStyle>
    </a:firstCol>
    <a:la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71685C"/>
          </a:solidFill>
        </a:fill>
      </a:tcStyle>
    </a:lastRow>
    <a:fir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71685C"/>
          </a:solidFill>
        </a:fill>
      </a:tcStyle>
    </a:firstRow>
  </a:tblStyle>
  <a:tblStyle styleId="{EEE7283C-3CF3-47DC-8721-378D4A62B228}" styleName="">
    <a:tblBg/>
    <a:wholeTbl>
      <a:tcTxStyle b="on" i="on">
        <a:fontRef idx="min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E6ECCB"/>
          </a:solidFill>
        </a:fill>
      </a:tcStyle>
    </a:wholeTbl>
    <a:band2H>
      <a:tcTxStyle/>
      <a:tcStyle>
        <a:tcBdr/>
        <a:fill>
          <a:solidFill>
            <a:srgbClr val="F3F5E7"/>
          </a:solidFill>
        </a:fill>
      </a:tcStyle>
    </a:band2H>
    <a:firstCol>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B9CA1A"/>
          </a:solidFill>
        </a:fill>
      </a:tcStyle>
    </a:firstCol>
    <a:la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B9CA1A"/>
          </a:solidFill>
        </a:fill>
      </a:tcStyle>
    </a:lastRow>
    <a:fir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B9CA1A"/>
          </a:solidFill>
        </a:fill>
      </a:tcStyle>
    </a:firstRow>
  </a:tblStyle>
  <a:tblStyle styleId="{CF821DB8-F4EB-4A41-A1BA-3FCAFE7338EE}" styleName="">
    <a:tblBg/>
    <a:wholeTbl>
      <a:tcTxStyle b="on" i="on">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n">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DA023"/>
          </a:solidFill>
        </a:fill>
      </a:tcStyle>
    </a:firstCol>
    <a:lastRow>
      <a:tcTxStyle b="on" i="on">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DA023"/>
          </a:solidFill>
        </a:fill>
      </a:tcStyle>
    </a:firstRow>
  </a:tblStyle>
  <a:tblStyle styleId="{33BA23B1-9221-436E-865A-0063620EA4FD}" styleName="">
    <a:tblBg/>
    <a:wholeTbl>
      <a:tcTxStyle b="on" i="on">
        <a:fontRef idx="min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CA"/>
          </a:solidFill>
        </a:fill>
      </a:tcStyle>
    </a:wholeTbl>
    <a:band2H>
      <a:tcTxStyle/>
      <a:tcStyle>
        <a:tcBdr/>
        <a:fill>
          <a:solidFill>
            <a:srgbClr val="E6E6E6"/>
          </a:solidFill>
        </a:fill>
      </a:tcStyle>
    </a:band2H>
    <a:firstCol>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Col>
    <a:la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lastRow>
    <a:firstRow>
      <a:tcTxStyle b="on" i="on">
        <a:fontRef idx="min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Row>
  </a:tblStyle>
  <a:tblStyle styleId="{2708684C-4D16-4618-839F-0558EEFCDFE6}" styleName="">
    <a:tblBg/>
    <a:wholeTbl>
      <a:tcTxStyle b="on" i="on">
        <a:fontRef idx="min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wholeTbl>
    <a:band2H>
      <a:tcTxStyle/>
      <a:tcStyle>
        <a:tcBdr/>
        <a:fill>
          <a:solidFill>
            <a:srgbClr val="FFFFFF"/>
          </a:solidFill>
        </a:fill>
      </a:tcStyle>
    </a:band2H>
    <a:firstCol>
      <a:tcTxStyle b="on" i="on">
        <a:fontRef idx="min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firstCol>
    <a:lastRow>
      <a:tcTxStyle b="on" i="on">
        <a:fontRef idx="min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508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lastRow>
    <a:firstRow>
      <a:tcTxStyle b="on" i="on">
        <a:fontRef idx="min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254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0221" autoAdjust="0"/>
  </p:normalViewPr>
  <p:slideViewPr>
    <p:cSldViewPr snapToGrid="0">
      <p:cViewPr varScale="1">
        <p:scale>
          <a:sx n="73" d="100"/>
          <a:sy n="73" d="100"/>
        </p:scale>
        <p:origin x="-1260" y="-102"/>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2" name="Shape 82"/>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83" name="Shape 83"/>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xmlns="" val="2702423426"/>
      </p:ext>
    </p:extLst>
  </p:cSld>
  <p:clrMap bg1="lt1" tx1="dk1" bg2="lt2" tx2="dk2" accent1="accent1" accent2="accent2" accent3="accent3" accent4="accent4" accent5="accent5" accent6="accent6" hlink="hlink" folHlink="folHlink"/>
  <p:notesStyle>
    <a:lvl1pPr defTabSz="457200">
      <a:lnSpc>
        <a:spcPct val="117999"/>
      </a:lnSpc>
      <a:defRPr sz="2200">
        <a:latin typeface="+mj-lt"/>
        <a:ea typeface="+mj-ea"/>
        <a:cs typeface="+mj-cs"/>
        <a:sym typeface="Helvetica Neue"/>
      </a:defRPr>
    </a:lvl1pPr>
    <a:lvl2pPr indent="228600" defTabSz="457200">
      <a:lnSpc>
        <a:spcPct val="117999"/>
      </a:lnSpc>
      <a:defRPr sz="2200">
        <a:latin typeface="+mj-lt"/>
        <a:ea typeface="+mj-ea"/>
        <a:cs typeface="+mj-cs"/>
        <a:sym typeface="Helvetica Neue"/>
      </a:defRPr>
    </a:lvl2pPr>
    <a:lvl3pPr indent="457200" defTabSz="457200">
      <a:lnSpc>
        <a:spcPct val="117999"/>
      </a:lnSpc>
      <a:defRPr sz="2200">
        <a:latin typeface="+mj-lt"/>
        <a:ea typeface="+mj-ea"/>
        <a:cs typeface="+mj-cs"/>
        <a:sym typeface="Helvetica Neue"/>
      </a:defRPr>
    </a:lvl3pPr>
    <a:lvl4pPr indent="685800" defTabSz="457200">
      <a:lnSpc>
        <a:spcPct val="117999"/>
      </a:lnSpc>
      <a:defRPr sz="2200">
        <a:latin typeface="+mj-lt"/>
        <a:ea typeface="+mj-ea"/>
        <a:cs typeface="+mj-cs"/>
        <a:sym typeface="Helvetica Neue"/>
      </a:defRPr>
    </a:lvl4pPr>
    <a:lvl5pPr indent="914400" defTabSz="457200">
      <a:lnSpc>
        <a:spcPct val="117999"/>
      </a:lnSpc>
      <a:defRPr sz="2200">
        <a:latin typeface="+mj-lt"/>
        <a:ea typeface="+mj-ea"/>
        <a:cs typeface="+mj-cs"/>
        <a:sym typeface="Helvetica Neue"/>
      </a:defRPr>
    </a:lvl5pPr>
    <a:lvl6pPr indent="1143000" defTabSz="457200">
      <a:lnSpc>
        <a:spcPct val="117999"/>
      </a:lnSpc>
      <a:defRPr sz="2200">
        <a:latin typeface="+mj-lt"/>
        <a:ea typeface="+mj-ea"/>
        <a:cs typeface="+mj-cs"/>
        <a:sym typeface="Helvetica Neue"/>
      </a:defRPr>
    </a:lvl6pPr>
    <a:lvl7pPr indent="1371600" defTabSz="457200">
      <a:lnSpc>
        <a:spcPct val="117999"/>
      </a:lnSpc>
      <a:defRPr sz="2200">
        <a:latin typeface="+mj-lt"/>
        <a:ea typeface="+mj-ea"/>
        <a:cs typeface="+mj-cs"/>
        <a:sym typeface="Helvetica Neue"/>
      </a:defRPr>
    </a:lvl7pPr>
    <a:lvl8pPr indent="1600200" defTabSz="457200">
      <a:lnSpc>
        <a:spcPct val="117999"/>
      </a:lnSpc>
      <a:defRPr sz="2200">
        <a:latin typeface="+mj-lt"/>
        <a:ea typeface="+mj-ea"/>
        <a:cs typeface="+mj-cs"/>
        <a:sym typeface="Helvetica Neue"/>
      </a:defRPr>
    </a:lvl8pPr>
    <a:lvl9pPr indent="1828800" defTabSz="457200">
      <a:lnSpc>
        <a:spcPct val="117999"/>
      </a:lnSpc>
      <a:defRPr sz="2200">
        <a:latin typeface="+mj-lt"/>
        <a:ea typeface="+mj-ea"/>
        <a:cs typeface="+mj-cs"/>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Shape 86"/>
          <p:cNvSpPr>
            <a:spLocks noGrp="1" noRot="1" noChangeAspect="1"/>
          </p:cNvSpPr>
          <p:nvPr>
            <p:ph type="sldImg"/>
          </p:nvPr>
        </p:nvSpPr>
        <p:spPr>
          <a:prstGeom prst="rect">
            <a:avLst/>
          </a:prstGeom>
        </p:spPr>
        <p:txBody>
          <a:bodyPr/>
          <a:lstStyle/>
          <a:p>
            <a:pPr lvl="0"/>
            <a:endParaRPr/>
          </a:p>
        </p:txBody>
      </p:sp>
      <p:sp>
        <p:nvSpPr>
          <p:cNvPr id="87" name="Shape 87"/>
          <p:cNvSpPr>
            <a:spLocks noGrp="1"/>
          </p:cNvSpPr>
          <p:nvPr>
            <p:ph type="body" sz="quarter" idx="1"/>
          </p:nvPr>
        </p:nvSpPr>
        <p:spPr>
          <a:prstGeom prst="rect">
            <a:avLst/>
          </a:prstGeom>
        </p:spPr>
        <p:txBody>
          <a:bodyPr/>
          <a:lstStyle>
            <a:lvl1pPr>
              <a:lnSpc>
                <a:spcPct val="100000"/>
              </a:lnSpc>
              <a:defRPr sz="1200">
                <a:latin typeface="Calibri"/>
                <a:ea typeface="Calibri"/>
                <a:cs typeface="Calibri"/>
                <a:sym typeface="Calibri"/>
              </a:defRPr>
            </a:lvl1pPr>
          </a:lstStyle>
          <a:p>
            <a:pPr lvl="0">
              <a:defRPr sz="1800"/>
            </a:pPr>
            <a:r>
              <a:rPr sz="1200"/>
              <a:t>hello friends…in this webinar, we will discuss issues in management of neonatal sepsis</a:t>
            </a:r>
          </a:p>
        </p:txBody>
      </p:sp>
    </p:spTree>
    <p:extLst>
      <p:ext uri="{BB962C8B-B14F-4D97-AF65-F5344CB8AC3E}">
        <p14:creationId xmlns:p14="http://schemas.microsoft.com/office/powerpoint/2010/main" xmlns="" val="9069818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Shape 92"/>
          <p:cNvSpPr>
            <a:spLocks noGrp="1" noRot="1" noChangeAspect="1"/>
          </p:cNvSpPr>
          <p:nvPr>
            <p:ph type="sldImg"/>
          </p:nvPr>
        </p:nvSpPr>
        <p:spPr>
          <a:prstGeom prst="rect">
            <a:avLst/>
          </a:prstGeom>
        </p:spPr>
        <p:txBody>
          <a:bodyPr/>
          <a:lstStyle/>
          <a:p>
            <a:pPr lvl="0"/>
            <a:endParaRPr/>
          </a:p>
        </p:txBody>
      </p:sp>
      <p:sp>
        <p:nvSpPr>
          <p:cNvPr id="93" name="Shape 93"/>
          <p:cNvSpPr>
            <a:spLocks noGrp="1"/>
          </p:cNvSpPr>
          <p:nvPr>
            <p:ph type="body" sz="quarter" idx="1"/>
          </p:nvPr>
        </p:nvSpPr>
        <p:spPr>
          <a:prstGeom prst="rect">
            <a:avLst/>
          </a:prstGeom>
        </p:spPr>
        <p:txBody>
          <a:bodyPr/>
          <a:lstStyle>
            <a:lvl1pPr>
              <a:lnSpc>
                <a:spcPct val="100000"/>
              </a:lnSpc>
              <a:defRPr sz="1200">
                <a:latin typeface="Calibri"/>
                <a:ea typeface="Calibri"/>
                <a:cs typeface="Calibri"/>
                <a:sym typeface="Calibri"/>
              </a:defRPr>
            </a:lvl1pPr>
          </a:lstStyle>
          <a:p>
            <a:pPr lvl="0">
              <a:defRPr sz="1800"/>
            </a:pPr>
            <a:r>
              <a:rPr sz="1200"/>
              <a:t>The objective of this webinar is to learn a broad approach to the management. We will not dwell upon the details of the antibiotics therapy. The same would be dealt in a separate webinar</a:t>
            </a:r>
          </a:p>
        </p:txBody>
      </p:sp>
    </p:spTree>
    <p:extLst>
      <p:ext uri="{BB962C8B-B14F-4D97-AF65-F5344CB8AC3E}">
        <p14:creationId xmlns:p14="http://schemas.microsoft.com/office/powerpoint/2010/main" xmlns="" val="1421952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 name="Shape 104"/>
          <p:cNvSpPr>
            <a:spLocks noGrp="1" noRot="1" noChangeAspect="1"/>
          </p:cNvSpPr>
          <p:nvPr>
            <p:ph type="sldImg"/>
          </p:nvPr>
        </p:nvSpPr>
        <p:spPr>
          <a:prstGeom prst="rect">
            <a:avLst/>
          </a:prstGeom>
        </p:spPr>
        <p:txBody>
          <a:bodyPr/>
          <a:lstStyle/>
          <a:p>
            <a:pPr lvl="0"/>
            <a:endParaRPr/>
          </a:p>
        </p:txBody>
      </p:sp>
      <p:sp>
        <p:nvSpPr>
          <p:cNvPr id="105" name="Shape 105"/>
          <p:cNvSpPr>
            <a:spLocks noGrp="1"/>
          </p:cNvSpPr>
          <p:nvPr>
            <p:ph type="body" sz="quarter" idx="1"/>
          </p:nvPr>
        </p:nvSpPr>
        <p:spPr>
          <a:prstGeom prst="rect">
            <a:avLst/>
          </a:prstGeom>
        </p:spPr>
        <p:txBody>
          <a:bodyPr/>
          <a:lstStyle/>
          <a:p>
            <a:pPr lvl="0">
              <a:lnSpc>
                <a:spcPct val="100000"/>
              </a:lnSpc>
              <a:defRPr sz="1800"/>
            </a:pPr>
            <a:r>
              <a:rPr sz="1200">
                <a:latin typeface="Calibri"/>
                <a:ea typeface="Calibri"/>
                <a:cs typeface="Calibri"/>
                <a:sym typeface="Calibri"/>
              </a:rPr>
              <a:t>we learned  there are two different types of sepsis in neonates: early onset and late onset  depending upon the age at onset of sepsis. </a:t>
            </a:r>
          </a:p>
          <a:p>
            <a:pPr lvl="0">
              <a:lnSpc>
                <a:spcPct val="100000"/>
              </a:lnSpc>
              <a:defRPr sz="1800"/>
            </a:pPr>
            <a:endParaRPr sz="1200">
              <a:latin typeface="Calibri"/>
              <a:ea typeface="Calibri"/>
              <a:cs typeface="Calibri"/>
              <a:sym typeface="Calibri"/>
            </a:endParaRPr>
          </a:p>
          <a:p>
            <a:pPr lvl="0">
              <a:lnSpc>
                <a:spcPct val="100000"/>
              </a:lnSpc>
              <a:defRPr sz="1800"/>
            </a:pPr>
            <a:r>
              <a:rPr sz="1200">
                <a:latin typeface="Calibri"/>
                <a:ea typeface="Calibri"/>
                <a:cs typeface="Calibri"/>
                <a:sym typeface="Calibri"/>
              </a:rPr>
              <a:t>in general we suspect early onset sepsis when there are maternal risk factors, or the baby is symptomatic within first 72 hours, or has the both. while late onset sepsis is suspected only if the baby is symptomatic. </a:t>
            </a:r>
          </a:p>
          <a:p>
            <a:pPr lvl="0">
              <a:lnSpc>
                <a:spcPct val="100000"/>
              </a:lnSpc>
              <a:defRPr sz="1800"/>
            </a:pPr>
            <a:endParaRPr sz="1200">
              <a:latin typeface="Calibri"/>
              <a:ea typeface="Calibri"/>
              <a:cs typeface="Calibri"/>
              <a:sym typeface="Calibri"/>
            </a:endParaRPr>
          </a:p>
          <a:p>
            <a:pPr lvl="0">
              <a:lnSpc>
                <a:spcPct val="100000"/>
              </a:lnSpc>
              <a:defRPr sz="1800"/>
            </a:pPr>
            <a:r>
              <a:rPr sz="1200">
                <a:latin typeface="Calibri"/>
                <a:ea typeface="Calibri"/>
                <a:cs typeface="Calibri"/>
                <a:sym typeface="Calibri"/>
              </a:rPr>
              <a:t>Both types of sepsis can occur in the homes or the hospitals.</a:t>
            </a:r>
          </a:p>
          <a:p>
            <a:pPr lvl="0">
              <a:lnSpc>
                <a:spcPct val="100000"/>
              </a:lnSpc>
              <a:defRPr sz="1800"/>
            </a:pPr>
            <a:endParaRPr sz="1200">
              <a:latin typeface="Calibri"/>
              <a:ea typeface="Calibri"/>
              <a:cs typeface="Calibri"/>
              <a:sym typeface="Calibri"/>
            </a:endParaRPr>
          </a:p>
        </p:txBody>
      </p:sp>
    </p:spTree>
    <p:extLst>
      <p:ext uri="{BB962C8B-B14F-4D97-AF65-F5344CB8AC3E}">
        <p14:creationId xmlns:p14="http://schemas.microsoft.com/office/powerpoint/2010/main" xmlns="" val="31601979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Shape 112"/>
          <p:cNvSpPr>
            <a:spLocks noGrp="1" noRot="1" noChangeAspect="1"/>
          </p:cNvSpPr>
          <p:nvPr>
            <p:ph type="sldImg"/>
          </p:nvPr>
        </p:nvSpPr>
        <p:spPr>
          <a:prstGeom prst="rect">
            <a:avLst/>
          </a:prstGeom>
        </p:spPr>
        <p:txBody>
          <a:bodyPr/>
          <a:lstStyle/>
          <a:p>
            <a:pPr lvl="0"/>
            <a:endParaRPr/>
          </a:p>
        </p:txBody>
      </p:sp>
      <p:sp>
        <p:nvSpPr>
          <p:cNvPr id="113" name="Shape 113"/>
          <p:cNvSpPr>
            <a:spLocks noGrp="1"/>
          </p:cNvSpPr>
          <p:nvPr>
            <p:ph type="body" sz="quarter" idx="1"/>
          </p:nvPr>
        </p:nvSpPr>
        <p:spPr>
          <a:prstGeom prst="rect">
            <a:avLst/>
          </a:prstGeom>
        </p:spPr>
        <p:txBody>
          <a:bodyPr/>
          <a:lstStyle/>
          <a:p>
            <a:pPr lvl="0">
              <a:lnSpc>
                <a:spcPct val="100000"/>
              </a:lnSpc>
              <a:defRPr sz="1800"/>
            </a:pPr>
            <a:r>
              <a:rPr sz="1200">
                <a:latin typeface="Calibri"/>
                <a:ea typeface="Calibri"/>
                <a:cs typeface="Calibri"/>
                <a:sym typeface="Calibri"/>
              </a:rPr>
              <a:t>Now let us see what are different maternal risk factors. </a:t>
            </a:r>
          </a:p>
          <a:p>
            <a:pPr lvl="0">
              <a:lnSpc>
                <a:spcPct val="100000"/>
              </a:lnSpc>
              <a:defRPr sz="1800"/>
            </a:pPr>
            <a:r>
              <a:rPr sz="1200">
                <a:latin typeface="Calibri"/>
                <a:ea typeface="Calibri"/>
                <a:cs typeface="Calibri"/>
                <a:sym typeface="Calibri"/>
              </a:rPr>
              <a:t>These are divided into two- extreme risk factors such as </a:t>
            </a:r>
          </a:p>
          <a:p>
            <a:pPr lvl="0">
              <a:lnSpc>
                <a:spcPct val="100000"/>
              </a:lnSpc>
              <a:defRPr sz="1800"/>
            </a:pPr>
            <a:r>
              <a:rPr sz="1200">
                <a:latin typeface="Calibri"/>
                <a:ea typeface="Calibri"/>
                <a:cs typeface="Calibri"/>
                <a:sym typeface="Calibri"/>
              </a:rPr>
              <a:t>Rupture of membrane for  &gt;72 hours</a:t>
            </a:r>
          </a:p>
          <a:p>
            <a:pPr lvl="0">
              <a:lnSpc>
                <a:spcPct val="100000"/>
              </a:lnSpc>
              <a:defRPr sz="1800"/>
            </a:pPr>
            <a:r>
              <a:rPr sz="1200">
                <a:latin typeface="Calibri"/>
                <a:ea typeface="Calibri"/>
                <a:cs typeface="Calibri"/>
                <a:sym typeface="Calibri"/>
              </a:rPr>
              <a:t>Presence of chorioamnionitis </a:t>
            </a:r>
          </a:p>
          <a:p>
            <a:pPr lvl="0">
              <a:lnSpc>
                <a:spcPct val="100000"/>
              </a:lnSpc>
              <a:defRPr sz="1800"/>
            </a:pPr>
            <a:r>
              <a:rPr sz="1200">
                <a:latin typeface="Calibri"/>
                <a:ea typeface="Calibri"/>
                <a:cs typeface="Calibri"/>
                <a:sym typeface="Calibri"/>
              </a:rPr>
              <a:t>And foul smelling liqor</a:t>
            </a:r>
          </a:p>
          <a:p>
            <a:pPr lvl="0">
              <a:lnSpc>
                <a:spcPct val="100000"/>
              </a:lnSpc>
              <a:defRPr sz="1800"/>
            </a:pPr>
            <a:endParaRPr sz="1200">
              <a:latin typeface="Calibri"/>
              <a:ea typeface="Calibri"/>
              <a:cs typeface="Calibri"/>
              <a:sym typeface="Calibri"/>
            </a:endParaRPr>
          </a:p>
          <a:p>
            <a:pPr lvl="0">
              <a:lnSpc>
                <a:spcPct val="100000"/>
              </a:lnSpc>
              <a:defRPr sz="1800"/>
            </a:pPr>
            <a:r>
              <a:rPr sz="1200">
                <a:latin typeface="Calibri"/>
                <a:ea typeface="Calibri"/>
                <a:cs typeface="Calibri"/>
                <a:sym typeface="Calibri"/>
              </a:rPr>
              <a:t>Other risk factors include</a:t>
            </a:r>
          </a:p>
          <a:p>
            <a:pPr lvl="0">
              <a:lnSpc>
                <a:spcPct val="100000"/>
              </a:lnSpc>
              <a:defRPr sz="1800"/>
            </a:pPr>
            <a:r>
              <a:rPr sz="1200">
                <a:latin typeface="Calibri"/>
                <a:ea typeface="Calibri"/>
                <a:cs typeface="Calibri"/>
                <a:sym typeface="Calibri"/>
              </a:rPr>
              <a:t>Spontaneous preterm labor</a:t>
            </a:r>
          </a:p>
          <a:p>
            <a:pPr lvl="0">
              <a:lnSpc>
                <a:spcPct val="100000"/>
              </a:lnSpc>
              <a:defRPr sz="1800"/>
            </a:pPr>
            <a:r>
              <a:rPr sz="1200">
                <a:latin typeface="Calibri"/>
                <a:ea typeface="Calibri"/>
                <a:cs typeface="Calibri"/>
                <a:sym typeface="Calibri"/>
              </a:rPr>
              <a:t>Prolonged labor for &gt;24 hours but less than 72 h</a:t>
            </a:r>
          </a:p>
          <a:p>
            <a:pPr lvl="0">
              <a:lnSpc>
                <a:spcPct val="100000"/>
              </a:lnSpc>
              <a:defRPr sz="1800"/>
            </a:pPr>
            <a:r>
              <a:rPr sz="1200">
                <a:latin typeface="Calibri"/>
                <a:ea typeface="Calibri"/>
                <a:cs typeface="Calibri"/>
                <a:sym typeface="Calibri"/>
              </a:rPr>
              <a:t>An unclean or multiple PV examination</a:t>
            </a:r>
          </a:p>
          <a:p>
            <a:pPr lvl="0">
              <a:lnSpc>
                <a:spcPct val="100000"/>
              </a:lnSpc>
              <a:defRPr sz="1800"/>
            </a:pPr>
            <a:endParaRPr sz="1200">
              <a:latin typeface="Calibri"/>
              <a:ea typeface="Calibri"/>
              <a:cs typeface="Calibri"/>
              <a:sym typeface="Calibri"/>
            </a:endParaRPr>
          </a:p>
          <a:p>
            <a:pPr lvl="0">
              <a:lnSpc>
                <a:spcPct val="100000"/>
              </a:lnSpc>
              <a:defRPr sz="1800"/>
            </a:pPr>
            <a:r>
              <a:rPr sz="1200">
                <a:latin typeface="Calibri"/>
                <a:ea typeface="Calibri"/>
                <a:cs typeface="Calibri"/>
                <a:sym typeface="Calibri"/>
              </a:rPr>
              <a:t>Some studies identify UTI and maternal diarrhea as the risk factors. However, these factors have been consistently identified, we have not included them in this list.</a:t>
            </a:r>
          </a:p>
        </p:txBody>
      </p:sp>
    </p:spTree>
    <p:extLst>
      <p:ext uri="{BB962C8B-B14F-4D97-AF65-F5344CB8AC3E}">
        <p14:creationId xmlns:p14="http://schemas.microsoft.com/office/powerpoint/2010/main" xmlns="" val="4987065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Shape 119"/>
          <p:cNvSpPr>
            <a:spLocks noGrp="1" noRot="1" noChangeAspect="1"/>
          </p:cNvSpPr>
          <p:nvPr>
            <p:ph type="sldImg"/>
          </p:nvPr>
        </p:nvSpPr>
        <p:spPr>
          <a:prstGeom prst="rect">
            <a:avLst/>
          </a:prstGeom>
        </p:spPr>
        <p:txBody>
          <a:bodyPr/>
          <a:lstStyle/>
          <a:p>
            <a:pPr lvl="0"/>
            <a:endParaRPr/>
          </a:p>
        </p:txBody>
      </p:sp>
      <p:sp>
        <p:nvSpPr>
          <p:cNvPr id="120" name="Shape 120"/>
          <p:cNvSpPr>
            <a:spLocks noGrp="1"/>
          </p:cNvSpPr>
          <p:nvPr>
            <p:ph type="body" sz="quarter" idx="1"/>
          </p:nvPr>
        </p:nvSpPr>
        <p:spPr>
          <a:prstGeom prst="rect">
            <a:avLst/>
          </a:prstGeom>
        </p:spPr>
        <p:txBody>
          <a:bodyPr/>
          <a:lstStyle/>
          <a:p>
            <a:pPr lvl="0">
              <a:lnSpc>
                <a:spcPct val="100000"/>
              </a:lnSpc>
              <a:defRPr sz="1800"/>
            </a:pPr>
            <a:r>
              <a:rPr sz="1200">
                <a:latin typeface="Calibri"/>
                <a:ea typeface="Calibri"/>
                <a:cs typeface="Calibri"/>
                <a:sym typeface="Calibri"/>
              </a:rPr>
              <a:t>This is the list of signs and symptoms that can suggest sepsis in neonates. these include</a:t>
            </a:r>
          </a:p>
          <a:p>
            <a:pPr lvl="0">
              <a:lnSpc>
                <a:spcPct val="100000"/>
              </a:lnSpc>
              <a:defRPr sz="1800"/>
            </a:pPr>
            <a:endParaRPr sz="1200">
              <a:latin typeface="Calibri"/>
              <a:ea typeface="Calibri"/>
              <a:cs typeface="Calibri"/>
              <a:sym typeface="Calibri"/>
            </a:endParaRPr>
          </a:p>
          <a:p>
            <a:pPr lvl="0">
              <a:lnSpc>
                <a:spcPct val="100000"/>
              </a:lnSpc>
              <a:defRPr sz="1800"/>
            </a:pPr>
            <a:endParaRPr sz="1200">
              <a:latin typeface="Calibri"/>
              <a:ea typeface="Calibri"/>
              <a:cs typeface="Calibri"/>
              <a:sym typeface="Calibri"/>
            </a:endParaRPr>
          </a:p>
          <a:p>
            <a:pPr marL="190500" lvl="0" indent="-190500">
              <a:lnSpc>
                <a:spcPct val="140000"/>
              </a:lnSpc>
              <a:buSzPct val="100000"/>
              <a:buFont typeface="Arial"/>
              <a:buChar char="•"/>
              <a:defRPr sz="1800"/>
            </a:pPr>
            <a:r>
              <a:rPr sz="1200">
                <a:latin typeface="Arial"/>
                <a:ea typeface="Arial"/>
                <a:cs typeface="Arial"/>
                <a:sym typeface="Arial"/>
              </a:rPr>
              <a:t>Lethargy or poor feeding- particularly in a baby who has been feeding normally                                                 </a:t>
            </a:r>
            <a:endParaRPr sz="1200">
              <a:latin typeface="Calibri"/>
              <a:ea typeface="Calibri"/>
              <a:cs typeface="Calibri"/>
              <a:sym typeface="Calibri"/>
            </a:endParaRPr>
          </a:p>
          <a:p>
            <a:pPr lvl="0">
              <a:lnSpc>
                <a:spcPct val="140000"/>
              </a:lnSpc>
              <a:defRPr sz="1800"/>
            </a:pPr>
            <a:r>
              <a:rPr sz="1200" i="1">
                <a:solidFill>
                  <a:srgbClr val="17375E"/>
                </a:solidFill>
                <a:latin typeface="Arial"/>
                <a:ea typeface="Arial"/>
                <a:cs typeface="Arial"/>
                <a:sym typeface="Arial"/>
              </a:rPr>
              <a:t>	some time a care giver- the mother or a nurse- may report that ‘baby does not look well’. And this can be an early sign of sepsis</a:t>
            </a:r>
          </a:p>
          <a:p>
            <a:pPr marL="190500" lvl="0" indent="-190500">
              <a:lnSpc>
                <a:spcPct val="140000"/>
              </a:lnSpc>
              <a:buSzPct val="100000"/>
              <a:buFont typeface="Arial"/>
              <a:buChar char="•"/>
              <a:defRPr sz="1800"/>
            </a:pPr>
            <a:r>
              <a:rPr sz="1200">
                <a:latin typeface="Arial"/>
                <a:ea typeface="Arial"/>
                <a:cs typeface="Arial"/>
                <a:sym typeface="Arial"/>
              </a:rPr>
              <a:t>Respiratory distress, apnea</a:t>
            </a:r>
            <a:endParaRPr sz="1200">
              <a:latin typeface="Calibri"/>
              <a:ea typeface="Calibri"/>
              <a:cs typeface="Calibri"/>
              <a:sym typeface="Calibri"/>
            </a:endParaRPr>
          </a:p>
          <a:p>
            <a:pPr marL="190500" lvl="0" indent="-190500">
              <a:lnSpc>
                <a:spcPct val="140000"/>
              </a:lnSpc>
              <a:buSzPct val="100000"/>
              <a:buFont typeface="Arial"/>
              <a:buChar char="•"/>
              <a:defRPr sz="1800"/>
            </a:pPr>
            <a:r>
              <a:rPr sz="1200">
                <a:latin typeface="Arial"/>
                <a:ea typeface="Arial"/>
                <a:cs typeface="Arial"/>
                <a:sym typeface="Arial"/>
              </a:rPr>
              <a:t>Fever, hypothermia  </a:t>
            </a:r>
            <a:endParaRPr sz="1200">
              <a:latin typeface="Calibri"/>
              <a:ea typeface="Calibri"/>
              <a:cs typeface="Calibri"/>
              <a:sym typeface="Calibri"/>
            </a:endParaRPr>
          </a:p>
          <a:p>
            <a:pPr marL="190500" lvl="0" indent="-190500">
              <a:lnSpc>
                <a:spcPct val="140000"/>
              </a:lnSpc>
              <a:buSzPct val="100000"/>
              <a:buFont typeface="Arial"/>
              <a:buChar char="•"/>
              <a:defRPr sz="1800"/>
            </a:pPr>
            <a:r>
              <a:rPr sz="1200">
                <a:latin typeface="Arial"/>
                <a:ea typeface="Arial"/>
                <a:cs typeface="Arial"/>
                <a:sym typeface="Arial"/>
              </a:rPr>
              <a:t>Vomiting, diarrhea, abdominal distension</a:t>
            </a:r>
            <a:endParaRPr sz="1200">
              <a:latin typeface="Calibri"/>
              <a:ea typeface="Calibri"/>
              <a:cs typeface="Calibri"/>
              <a:sym typeface="Calibri"/>
            </a:endParaRPr>
          </a:p>
          <a:p>
            <a:pPr marL="190500" lvl="0" indent="-190500">
              <a:lnSpc>
                <a:spcPct val="140000"/>
              </a:lnSpc>
              <a:buSzPct val="100000"/>
              <a:buFont typeface="Arial"/>
              <a:buChar char="•"/>
              <a:defRPr sz="1800"/>
            </a:pPr>
            <a:r>
              <a:rPr sz="1200">
                <a:latin typeface="Arial"/>
                <a:ea typeface="Arial"/>
                <a:cs typeface="Arial"/>
                <a:sym typeface="Arial"/>
              </a:rPr>
              <a:t>Seizures, encephalopathy </a:t>
            </a:r>
            <a:endParaRPr sz="1200">
              <a:latin typeface="Calibri"/>
              <a:ea typeface="Calibri"/>
              <a:cs typeface="Calibri"/>
              <a:sym typeface="Calibri"/>
            </a:endParaRPr>
          </a:p>
          <a:p>
            <a:pPr marL="190500" lvl="0" indent="-190500">
              <a:lnSpc>
                <a:spcPct val="140000"/>
              </a:lnSpc>
              <a:buSzPct val="100000"/>
              <a:buFont typeface="Arial"/>
              <a:buChar char="•"/>
              <a:defRPr sz="1800"/>
            </a:pPr>
            <a:r>
              <a:rPr sz="1200">
                <a:latin typeface="Arial"/>
                <a:ea typeface="Arial"/>
                <a:cs typeface="Arial"/>
                <a:sym typeface="Arial"/>
              </a:rPr>
              <a:t>Poor perfusion, shock </a:t>
            </a:r>
            <a:endParaRPr sz="1200">
              <a:latin typeface="Calibri"/>
              <a:ea typeface="Calibri"/>
              <a:cs typeface="Calibri"/>
              <a:sym typeface="Calibri"/>
            </a:endParaRPr>
          </a:p>
          <a:p>
            <a:pPr marL="190500" lvl="0" indent="-190500">
              <a:lnSpc>
                <a:spcPct val="140000"/>
              </a:lnSpc>
              <a:buSzPct val="100000"/>
              <a:buFont typeface="Arial"/>
              <a:buChar char="•"/>
              <a:defRPr sz="1800"/>
            </a:pPr>
            <a:r>
              <a:rPr sz="1200">
                <a:latin typeface="Arial"/>
                <a:ea typeface="Arial"/>
                <a:cs typeface="Arial"/>
                <a:sym typeface="Arial"/>
              </a:rPr>
              <a:t>Rare causes like bleeding, sclerema, renal failure </a:t>
            </a:r>
            <a:endParaRPr sz="1200">
              <a:latin typeface="Calibri"/>
              <a:ea typeface="Calibri"/>
              <a:cs typeface="Calibri"/>
              <a:sym typeface="Calibri"/>
            </a:endParaRPr>
          </a:p>
          <a:p>
            <a:pPr marL="285750" lvl="0" indent="-285750">
              <a:lnSpc>
                <a:spcPct val="140000"/>
              </a:lnSpc>
              <a:buSzPct val="100000"/>
              <a:buFont typeface="Arial"/>
              <a:buChar char="•"/>
              <a:defRPr sz="1800"/>
            </a:pPr>
            <a:endParaRPr sz="1200">
              <a:latin typeface="Arial"/>
              <a:ea typeface="Arial"/>
              <a:cs typeface="Arial"/>
              <a:sym typeface="Arial"/>
            </a:endParaRPr>
          </a:p>
          <a:p>
            <a:pPr lvl="0">
              <a:lnSpc>
                <a:spcPct val="140000"/>
              </a:lnSpc>
              <a:defRPr sz="1800"/>
            </a:pPr>
            <a:r>
              <a:rPr sz="1200">
                <a:latin typeface="Arial"/>
                <a:ea typeface="Arial"/>
                <a:cs typeface="Arial"/>
                <a:sym typeface="Arial"/>
              </a:rPr>
              <a:t>These symptoms are not specific to sepsis and may be present in other illnesses also.</a:t>
            </a:r>
          </a:p>
        </p:txBody>
      </p:sp>
    </p:spTree>
    <p:extLst>
      <p:ext uri="{BB962C8B-B14F-4D97-AF65-F5344CB8AC3E}">
        <p14:creationId xmlns:p14="http://schemas.microsoft.com/office/powerpoint/2010/main" xmlns="" val="25876219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Shape 131"/>
          <p:cNvSpPr>
            <a:spLocks noGrp="1" noRot="1" noChangeAspect="1"/>
          </p:cNvSpPr>
          <p:nvPr>
            <p:ph type="sldImg"/>
          </p:nvPr>
        </p:nvSpPr>
        <p:spPr>
          <a:prstGeom prst="rect">
            <a:avLst/>
          </a:prstGeom>
        </p:spPr>
        <p:txBody>
          <a:bodyPr/>
          <a:lstStyle/>
          <a:p>
            <a:pPr lvl="0"/>
            <a:endParaRPr/>
          </a:p>
        </p:txBody>
      </p:sp>
      <p:sp>
        <p:nvSpPr>
          <p:cNvPr id="132" name="Shape 132"/>
          <p:cNvSpPr>
            <a:spLocks noGrp="1"/>
          </p:cNvSpPr>
          <p:nvPr>
            <p:ph type="body" sz="quarter" idx="1"/>
          </p:nvPr>
        </p:nvSpPr>
        <p:spPr>
          <a:prstGeom prst="rect">
            <a:avLst/>
          </a:prstGeom>
        </p:spPr>
        <p:txBody>
          <a:bodyPr/>
          <a:lstStyle/>
          <a:p>
            <a:pPr lvl="0">
              <a:lnSpc>
                <a:spcPct val="100000"/>
              </a:lnSpc>
              <a:defRPr sz="1800"/>
            </a:pPr>
            <a:r>
              <a:rPr sz="1200" dirty="0">
                <a:latin typeface="Calibri"/>
                <a:ea typeface="Calibri"/>
                <a:cs typeface="Calibri"/>
                <a:sym typeface="Calibri"/>
              </a:rPr>
              <a:t>we learned  there are two different types of sepsis in neonates: early onset and late onset  depending upon the age at onset of sepsis. </a:t>
            </a:r>
          </a:p>
          <a:p>
            <a:pPr lvl="0">
              <a:lnSpc>
                <a:spcPct val="100000"/>
              </a:lnSpc>
              <a:defRPr sz="1800"/>
            </a:pPr>
            <a:endParaRPr sz="1200" dirty="0">
              <a:latin typeface="Calibri"/>
              <a:ea typeface="Calibri"/>
              <a:cs typeface="Calibri"/>
              <a:sym typeface="Calibri"/>
            </a:endParaRPr>
          </a:p>
          <a:p>
            <a:pPr lvl="0">
              <a:lnSpc>
                <a:spcPct val="100000"/>
              </a:lnSpc>
              <a:defRPr sz="1800"/>
            </a:pPr>
            <a:r>
              <a:rPr sz="1200" dirty="0">
                <a:latin typeface="Calibri"/>
                <a:ea typeface="Calibri"/>
                <a:cs typeface="Calibri"/>
                <a:sym typeface="Calibri"/>
              </a:rPr>
              <a:t>In general, we can suspect sepsis if there are maternal risk factors or if the baby is symptomatic.</a:t>
            </a:r>
          </a:p>
          <a:p>
            <a:pPr lvl="0">
              <a:lnSpc>
                <a:spcPct val="100000"/>
              </a:lnSpc>
              <a:defRPr sz="1800"/>
            </a:pPr>
            <a:endParaRPr sz="1200" dirty="0">
              <a:latin typeface="Calibri"/>
              <a:ea typeface="Calibri"/>
              <a:cs typeface="Calibri"/>
              <a:sym typeface="Calibri"/>
            </a:endParaRPr>
          </a:p>
          <a:p>
            <a:pPr lvl="0">
              <a:lnSpc>
                <a:spcPct val="100000"/>
              </a:lnSpc>
              <a:defRPr sz="1800"/>
            </a:pPr>
            <a:r>
              <a:rPr sz="1200" dirty="0">
                <a:latin typeface="Calibri"/>
                <a:ea typeface="Calibri"/>
                <a:cs typeface="Calibri"/>
                <a:sym typeface="Calibri"/>
              </a:rPr>
              <a:t>We can broadly identify four different scenarios of sepsis presentation: three for early onset and one for late onset sepsis.</a:t>
            </a:r>
          </a:p>
          <a:p>
            <a:pPr lvl="0">
              <a:lnSpc>
                <a:spcPct val="100000"/>
              </a:lnSpc>
              <a:defRPr sz="1800"/>
            </a:pPr>
            <a:endParaRPr sz="1200" dirty="0">
              <a:latin typeface="Calibri"/>
              <a:ea typeface="Calibri"/>
              <a:cs typeface="Calibri"/>
              <a:sym typeface="Calibri"/>
            </a:endParaRPr>
          </a:p>
          <a:p>
            <a:pPr lvl="0">
              <a:lnSpc>
                <a:spcPct val="100000"/>
              </a:lnSpc>
              <a:defRPr sz="1800"/>
            </a:pPr>
            <a:r>
              <a:rPr sz="1200" dirty="0">
                <a:latin typeface="Calibri"/>
                <a:ea typeface="Calibri"/>
                <a:cs typeface="Calibri"/>
                <a:sym typeface="Calibri"/>
              </a:rPr>
              <a:t>Early onset sepsis can be suspected either because of maternal risk factors or symptoms in the baby while late onset can only be suspected if the baby has some symptoms suggestive of sepsis.</a:t>
            </a:r>
          </a:p>
          <a:p>
            <a:pPr lvl="0">
              <a:lnSpc>
                <a:spcPct val="100000"/>
              </a:lnSpc>
              <a:defRPr sz="1800"/>
            </a:pPr>
            <a:r>
              <a:rPr sz="1200" dirty="0">
                <a:latin typeface="Calibri"/>
                <a:ea typeface="Calibri"/>
                <a:cs typeface="Calibri"/>
                <a:sym typeface="Calibri"/>
              </a:rPr>
              <a:t>Let us examine the four scenarios of presentations. </a:t>
            </a:r>
          </a:p>
          <a:p>
            <a:pPr lvl="0">
              <a:lnSpc>
                <a:spcPct val="100000"/>
              </a:lnSpc>
              <a:defRPr sz="1800"/>
            </a:pPr>
            <a:r>
              <a:rPr sz="1200" dirty="0">
                <a:latin typeface="Calibri"/>
                <a:ea typeface="Calibri"/>
                <a:cs typeface="Calibri"/>
                <a:sym typeface="Calibri"/>
              </a:rPr>
              <a:t>In the scenario 1, there are maternal risk factors but the baby does not have any symptoms</a:t>
            </a:r>
          </a:p>
          <a:p>
            <a:pPr lvl="0">
              <a:lnSpc>
                <a:spcPct val="100000"/>
              </a:lnSpc>
              <a:defRPr sz="1800"/>
            </a:pPr>
            <a:r>
              <a:rPr sz="1200" dirty="0">
                <a:latin typeface="Calibri"/>
                <a:ea typeface="Calibri"/>
                <a:cs typeface="Calibri"/>
                <a:sym typeface="Calibri"/>
              </a:rPr>
              <a:t>Scenario 2 </a:t>
            </a:r>
            <a:r>
              <a:rPr lang="en-US" sz="1200" dirty="0">
                <a:latin typeface="Calibri"/>
                <a:ea typeface="Calibri"/>
                <a:cs typeface="Calibri"/>
                <a:sym typeface="Calibri"/>
              </a:rPr>
              <a:t>includes babies</a:t>
            </a:r>
            <a:r>
              <a:rPr lang="en-US" sz="1200" baseline="0" dirty="0">
                <a:latin typeface="Calibri"/>
                <a:ea typeface="Calibri"/>
                <a:cs typeface="Calibri"/>
                <a:sym typeface="Calibri"/>
              </a:rPr>
              <a:t> with </a:t>
            </a:r>
            <a:r>
              <a:rPr sz="1200" dirty="0">
                <a:latin typeface="Calibri"/>
                <a:ea typeface="Calibri"/>
                <a:cs typeface="Calibri"/>
                <a:sym typeface="Calibri"/>
              </a:rPr>
              <a:t>maternal risk factors </a:t>
            </a:r>
            <a:r>
              <a:rPr lang="en-US" sz="1200" dirty="0">
                <a:latin typeface="Calibri"/>
                <a:ea typeface="Calibri"/>
                <a:cs typeface="Calibri"/>
                <a:sym typeface="Calibri"/>
              </a:rPr>
              <a:t>as well as the babies</a:t>
            </a:r>
            <a:r>
              <a:rPr lang="en-US" sz="1200" baseline="0" dirty="0">
                <a:latin typeface="Calibri"/>
                <a:ea typeface="Calibri"/>
                <a:cs typeface="Calibri"/>
                <a:sym typeface="Calibri"/>
              </a:rPr>
              <a:t> having symptoms</a:t>
            </a:r>
            <a:endParaRPr sz="1200" dirty="0">
              <a:latin typeface="Calibri"/>
              <a:ea typeface="Calibri"/>
              <a:cs typeface="Calibri"/>
              <a:sym typeface="Calibri"/>
            </a:endParaRPr>
          </a:p>
          <a:p>
            <a:pPr lvl="0">
              <a:lnSpc>
                <a:spcPct val="100000"/>
              </a:lnSpc>
              <a:defRPr sz="1800"/>
            </a:pPr>
            <a:r>
              <a:rPr lang="en-US" sz="1200" dirty="0">
                <a:latin typeface="Calibri"/>
                <a:ea typeface="Calibri"/>
                <a:cs typeface="Calibri"/>
                <a:sym typeface="Calibri"/>
              </a:rPr>
              <a:t>In s</a:t>
            </a:r>
            <a:r>
              <a:rPr sz="1200" dirty="0">
                <a:latin typeface="Calibri"/>
                <a:ea typeface="Calibri"/>
                <a:cs typeface="Calibri"/>
                <a:sym typeface="Calibri"/>
              </a:rPr>
              <a:t>cenario 3</a:t>
            </a:r>
            <a:r>
              <a:rPr lang="en-US" sz="1200" dirty="0">
                <a:latin typeface="Calibri"/>
                <a:ea typeface="Calibri"/>
                <a:cs typeface="Calibri"/>
                <a:sym typeface="Calibri"/>
              </a:rPr>
              <a:t>, there no maternal risk factors  </a:t>
            </a:r>
            <a:r>
              <a:rPr sz="1200" dirty="0">
                <a:latin typeface="Calibri"/>
                <a:ea typeface="Calibri"/>
                <a:cs typeface="Calibri"/>
                <a:sym typeface="Calibri"/>
              </a:rPr>
              <a:t> but the baby has symptoms of sepsis</a:t>
            </a:r>
          </a:p>
          <a:p>
            <a:pPr lvl="0">
              <a:lnSpc>
                <a:spcPct val="100000"/>
              </a:lnSpc>
              <a:defRPr sz="1800"/>
            </a:pPr>
            <a:endParaRPr sz="1200" dirty="0">
              <a:latin typeface="Calibri"/>
              <a:ea typeface="Calibri"/>
              <a:cs typeface="Calibri"/>
              <a:sym typeface="Calibri"/>
            </a:endParaRPr>
          </a:p>
          <a:p>
            <a:pPr lvl="0">
              <a:lnSpc>
                <a:spcPct val="100000"/>
              </a:lnSpc>
              <a:defRPr sz="1800"/>
            </a:pPr>
            <a:r>
              <a:rPr sz="1200" dirty="0">
                <a:latin typeface="Calibri"/>
                <a:ea typeface="Calibri"/>
                <a:cs typeface="Calibri"/>
                <a:sym typeface="Calibri"/>
              </a:rPr>
              <a:t>And the fourth scenario pertains to late onset sepsis</a:t>
            </a:r>
            <a:r>
              <a:rPr lang="en-US" sz="1200" dirty="0">
                <a:latin typeface="Calibri"/>
                <a:ea typeface="Calibri"/>
                <a:cs typeface="Calibri"/>
                <a:sym typeface="Calibri"/>
              </a:rPr>
              <a:t>. And</a:t>
            </a:r>
            <a:r>
              <a:rPr lang="en-US" sz="1200" baseline="0" dirty="0">
                <a:latin typeface="Calibri"/>
                <a:ea typeface="Calibri"/>
                <a:cs typeface="Calibri"/>
                <a:sym typeface="Calibri"/>
              </a:rPr>
              <a:t> this occurs in a baby older than 72 hours and having </a:t>
            </a:r>
            <a:r>
              <a:rPr sz="1200" dirty="0">
                <a:latin typeface="Calibri"/>
                <a:ea typeface="Calibri"/>
                <a:cs typeface="Calibri"/>
                <a:sym typeface="Calibri"/>
              </a:rPr>
              <a:t>symptoms suggestive of sepsis</a:t>
            </a:r>
          </a:p>
        </p:txBody>
      </p:sp>
    </p:spTree>
    <p:extLst>
      <p:ext uri="{BB962C8B-B14F-4D97-AF65-F5344CB8AC3E}">
        <p14:creationId xmlns:p14="http://schemas.microsoft.com/office/powerpoint/2010/main" xmlns="" val="2179527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Shape 139"/>
          <p:cNvSpPr>
            <a:spLocks noGrp="1" noRot="1" noChangeAspect="1"/>
          </p:cNvSpPr>
          <p:nvPr>
            <p:ph type="sldImg"/>
          </p:nvPr>
        </p:nvSpPr>
        <p:spPr>
          <a:prstGeom prst="rect">
            <a:avLst/>
          </a:prstGeom>
        </p:spPr>
        <p:txBody>
          <a:bodyPr/>
          <a:lstStyle/>
          <a:p>
            <a:pPr lvl="0"/>
            <a:endParaRPr/>
          </a:p>
        </p:txBody>
      </p:sp>
      <p:sp>
        <p:nvSpPr>
          <p:cNvPr id="140" name="Shape 140"/>
          <p:cNvSpPr>
            <a:spLocks noGrp="1"/>
          </p:cNvSpPr>
          <p:nvPr>
            <p:ph type="body" sz="quarter" idx="1"/>
          </p:nvPr>
        </p:nvSpPr>
        <p:spPr>
          <a:prstGeom prst="rect">
            <a:avLst/>
          </a:prstGeom>
        </p:spPr>
        <p:txBody>
          <a:bodyPr/>
          <a:lstStyle/>
          <a:p>
            <a:pPr lvl="0">
              <a:lnSpc>
                <a:spcPct val="100000"/>
              </a:lnSpc>
              <a:defRPr sz="1800"/>
            </a:pPr>
            <a:r>
              <a:rPr sz="1200" dirty="0">
                <a:latin typeface="Calibri"/>
                <a:ea typeface="Calibri"/>
                <a:cs typeface="Calibri"/>
                <a:sym typeface="Calibri"/>
              </a:rPr>
              <a:t>So what do we do in scenario 1:</a:t>
            </a:r>
          </a:p>
          <a:p>
            <a:pPr lvl="0">
              <a:lnSpc>
                <a:spcPct val="100000"/>
              </a:lnSpc>
              <a:defRPr sz="1800"/>
            </a:pPr>
            <a:endParaRPr sz="1200" dirty="0">
              <a:latin typeface="Calibri"/>
              <a:ea typeface="Calibri"/>
              <a:cs typeface="Calibri"/>
              <a:sym typeface="Calibri"/>
            </a:endParaRPr>
          </a:p>
          <a:p>
            <a:pPr lvl="0">
              <a:lnSpc>
                <a:spcPct val="100000"/>
              </a:lnSpc>
              <a:defRPr sz="1800"/>
            </a:pPr>
            <a:r>
              <a:rPr sz="1200" dirty="0">
                <a:latin typeface="Calibri"/>
                <a:ea typeface="Calibri"/>
                <a:cs typeface="Calibri"/>
                <a:sym typeface="Calibri"/>
              </a:rPr>
              <a:t>If there are extreme risk factors</a:t>
            </a:r>
            <a:r>
              <a:rPr lang="en-US" sz="1200" dirty="0">
                <a:latin typeface="Calibri"/>
                <a:ea typeface="Calibri"/>
                <a:cs typeface="Calibri"/>
                <a:sym typeface="Calibri"/>
              </a:rPr>
              <a:t>, as the likelihood of sepsis is very high- we straight</a:t>
            </a:r>
            <a:r>
              <a:rPr lang="en-US" sz="1200" baseline="0" dirty="0">
                <a:latin typeface="Calibri"/>
                <a:ea typeface="Calibri"/>
                <a:cs typeface="Calibri"/>
                <a:sym typeface="Calibri"/>
              </a:rPr>
              <a:t> away start antibiotics without any delay.</a:t>
            </a:r>
            <a:endParaRPr sz="1200" dirty="0">
              <a:latin typeface="Calibri"/>
              <a:ea typeface="Calibri"/>
              <a:cs typeface="Calibri"/>
              <a:sym typeface="Calibri"/>
            </a:endParaRPr>
          </a:p>
          <a:p>
            <a:pPr lvl="0">
              <a:lnSpc>
                <a:spcPct val="100000"/>
              </a:lnSpc>
              <a:defRPr sz="1800"/>
            </a:pPr>
            <a:endParaRPr sz="1200" dirty="0">
              <a:latin typeface="Calibri"/>
              <a:ea typeface="Calibri"/>
              <a:cs typeface="Calibri"/>
              <a:sym typeface="Calibri"/>
            </a:endParaRPr>
          </a:p>
          <a:p>
            <a:pPr lvl="0">
              <a:lnSpc>
                <a:spcPct val="100000"/>
              </a:lnSpc>
              <a:defRPr sz="1800"/>
            </a:pPr>
            <a:r>
              <a:rPr lang="en-US" sz="1200" dirty="0">
                <a:latin typeface="Calibri"/>
                <a:ea typeface="Calibri"/>
                <a:cs typeface="Calibri"/>
                <a:sym typeface="Calibri"/>
              </a:rPr>
              <a:t>While in presence of other risk factors, the baby is </a:t>
            </a:r>
            <a:r>
              <a:rPr sz="1200" dirty="0">
                <a:latin typeface="Calibri"/>
                <a:ea typeface="Calibri"/>
                <a:cs typeface="Calibri"/>
                <a:sym typeface="Calibri"/>
              </a:rPr>
              <a:t>monitored </a:t>
            </a:r>
            <a:r>
              <a:rPr lang="en-US" sz="1200" dirty="0">
                <a:latin typeface="Calibri"/>
                <a:ea typeface="Calibri"/>
                <a:cs typeface="Calibri"/>
                <a:sym typeface="Calibri"/>
              </a:rPr>
              <a:t>closely</a:t>
            </a:r>
            <a:r>
              <a:rPr lang="en-US" sz="1200" baseline="0" dirty="0">
                <a:latin typeface="Calibri"/>
                <a:ea typeface="Calibri"/>
                <a:cs typeface="Calibri"/>
                <a:sym typeface="Calibri"/>
              </a:rPr>
              <a:t> </a:t>
            </a:r>
            <a:r>
              <a:rPr sz="1200" dirty="0">
                <a:latin typeface="Calibri"/>
                <a:ea typeface="Calibri"/>
                <a:cs typeface="Calibri"/>
                <a:sym typeface="Calibri"/>
              </a:rPr>
              <a:t>for vital signs and </a:t>
            </a:r>
            <a:r>
              <a:rPr lang="en-US" sz="1200" dirty="0">
                <a:latin typeface="Calibri"/>
                <a:ea typeface="Calibri"/>
                <a:cs typeface="Calibri"/>
                <a:sym typeface="Calibri"/>
              </a:rPr>
              <a:t>for </a:t>
            </a:r>
            <a:r>
              <a:rPr sz="1200" dirty="0">
                <a:latin typeface="Calibri"/>
                <a:ea typeface="Calibri"/>
                <a:cs typeface="Calibri"/>
                <a:sym typeface="Calibri"/>
              </a:rPr>
              <a:t>development of symptoms every 6 to 12 hours for 72 hours. If the baby develops any sign or symptoms suggestive of sepsis or hemodynamic instability</a:t>
            </a:r>
            <a:r>
              <a:rPr lang="en-US" sz="1200" dirty="0">
                <a:latin typeface="Calibri"/>
                <a:ea typeface="Calibri"/>
                <a:cs typeface="Calibri"/>
                <a:sym typeface="Calibri"/>
              </a:rPr>
              <a:t> during this period</a:t>
            </a:r>
            <a:r>
              <a:rPr sz="1200" dirty="0">
                <a:latin typeface="Calibri"/>
                <a:ea typeface="Calibri"/>
                <a:cs typeface="Calibri"/>
                <a:sym typeface="Calibri"/>
              </a:rPr>
              <a:t>, </a:t>
            </a:r>
            <a:r>
              <a:rPr lang="en-US" sz="1200" dirty="0">
                <a:latin typeface="Calibri"/>
                <a:ea typeface="Calibri"/>
                <a:cs typeface="Calibri"/>
                <a:sym typeface="Calibri"/>
              </a:rPr>
              <a:t>the </a:t>
            </a:r>
            <a:r>
              <a:rPr sz="1200" dirty="0">
                <a:latin typeface="Calibri"/>
                <a:ea typeface="Calibri"/>
                <a:cs typeface="Calibri"/>
                <a:sym typeface="Calibri"/>
              </a:rPr>
              <a:t>antibiotics </a:t>
            </a:r>
            <a:r>
              <a:rPr lang="en-US" sz="1200" dirty="0">
                <a:latin typeface="Calibri"/>
                <a:ea typeface="Calibri"/>
                <a:cs typeface="Calibri"/>
                <a:sym typeface="Calibri"/>
              </a:rPr>
              <a:t>are </a:t>
            </a:r>
            <a:r>
              <a:rPr sz="1200" dirty="0">
                <a:latin typeface="Calibri"/>
                <a:ea typeface="Calibri"/>
                <a:cs typeface="Calibri"/>
                <a:sym typeface="Calibri"/>
              </a:rPr>
              <a:t>initiated. </a:t>
            </a:r>
          </a:p>
          <a:p>
            <a:pPr lvl="0">
              <a:lnSpc>
                <a:spcPct val="100000"/>
              </a:lnSpc>
              <a:defRPr sz="1800"/>
            </a:pPr>
            <a:endParaRPr sz="1200" dirty="0">
              <a:latin typeface="Calibri"/>
              <a:ea typeface="Calibri"/>
              <a:cs typeface="Calibri"/>
              <a:sym typeface="Calibri"/>
            </a:endParaRPr>
          </a:p>
          <a:p>
            <a:pPr lvl="0">
              <a:lnSpc>
                <a:spcPct val="100000"/>
              </a:lnSpc>
              <a:defRPr sz="1800"/>
            </a:pPr>
            <a:r>
              <a:rPr sz="1200" dirty="0">
                <a:latin typeface="Calibri"/>
                <a:ea typeface="Calibri"/>
                <a:cs typeface="Calibri"/>
                <a:sym typeface="Calibri"/>
              </a:rPr>
              <a:t>We should always take blood culture before starting antibiotics </a:t>
            </a:r>
            <a:r>
              <a:rPr lang="en-US" sz="1200" dirty="0">
                <a:latin typeface="Calibri"/>
                <a:ea typeface="Calibri"/>
                <a:cs typeface="Calibri"/>
                <a:sym typeface="Calibri"/>
              </a:rPr>
              <a:t>under </a:t>
            </a:r>
            <a:r>
              <a:rPr sz="1200" dirty="0">
                <a:latin typeface="Calibri"/>
                <a:ea typeface="Calibri"/>
                <a:cs typeface="Calibri"/>
                <a:sym typeface="Calibri"/>
              </a:rPr>
              <a:t>both the circumstances and perform LP if culture comes positive</a:t>
            </a:r>
          </a:p>
        </p:txBody>
      </p:sp>
    </p:spTree>
    <p:extLst>
      <p:ext uri="{BB962C8B-B14F-4D97-AF65-F5344CB8AC3E}">
        <p14:creationId xmlns:p14="http://schemas.microsoft.com/office/powerpoint/2010/main" xmlns="" val="14857800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prstGeom prst="rect">
            <a:avLst/>
          </a:prstGeom>
        </p:spPr>
        <p:txBody>
          <a:bodyPr/>
          <a:lstStyle/>
          <a:p>
            <a:pPr lvl="0"/>
            <a:endParaRPr/>
          </a:p>
        </p:txBody>
      </p:sp>
      <p:sp>
        <p:nvSpPr>
          <p:cNvPr id="148" name="Shape 148"/>
          <p:cNvSpPr>
            <a:spLocks noGrp="1"/>
          </p:cNvSpPr>
          <p:nvPr>
            <p:ph type="body" sz="quarter" idx="1"/>
          </p:nvPr>
        </p:nvSpPr>
        <p:spPr>
          <a:prstGeom prst="rect">
            <a:avLst/>
          </a:prstGeom>
        </p:spPr>
        <p:txBody>
          <a:bodyPr/>
          <a:lstStyle>
            <a:lvl1pPr>
              <a:lnSpc>
                <a:spcPct val="100000"/>
              </a:lnSpc>
              <a:defRPr sz="1200">
                <a:latin typeface="Calibri"/>
                <a:ea typeface="Calibri"/>
                <a:cs typeface="Calibri"/>
                <a:sym typeface="Calibri"/>
              </a:defRPr>
            </a:lvl1pPr>
          </a:lstStyle>
          <a:p>
            <a:pPr lvl="0">
              <a:defRPr sz="1800"/>
            </a:pPr>
            <a:r>
              <a:rPr sz="1200" dirty="0"/>
              <a:t>In scenario 2: that is presence of maternal risk factors </a:t>
            </a:r>
            <a:r>
              <a:rPr lang="en-US" sz="1200" dirty="0"/>
              <a:t>as well as </a:t>
            </a:r>
            <a:r>
              <a:rPr sz="1200" dirty="0"/>
              <a:t>symptoms </a:t>
            </a:r>
            <a:r>
              <a:rPr lang="en-US" sz="1200" dirty="0"/>
              <a:t>in a baby, we start </a:t>
            </a:r>
            <a:r>
              <a:rPr sz="1200" dirty="0"/>
              <a:t>antibiotics. </a:t>
            </a:r>
            <a:r>
              <a:rPr lang="en-US" sz="1200" dirty="0"/>
              <a:t>We send</a:t>
            </a:r>
            <a:r>
              <a:rPr lang="en-US" sz="1200" baseline="0" dirty="0"/>
              <a:t> </a:t>
            </a:r>
            <a:r>
              <a:rPr sz="1200" dirty="0"/>
              <a:t>blood culture before starting antibiotics. Perform LP also.</a:t>
            </a:r>
          </a:p>
        </p:txBody>
      </p:sp>
    </p:spTree>
    <p:extLst>
      <p:ext uri="{BB962C8B-B14F-4D97-AF65-F5344CB8AC3E}">
        <p14:creationId xmlns:p14="http://schemas.microsoft.com/office/powerpoint/2010/main" xmlns="" val="25429531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Shape 155"/>
          <p:cNvSpPr>
            <a:spLocks noGrp="1" noRot="1" noChangeAspect="1"/>
          </p:cNvSpPr>
          <p:nvPr>
            <p:ph type="sldImg"/>
          </p:nvPr>
        </p:nvSpPr>
        <p:spPr>
          <a:prstGeom prst="rect">
            <a:avLst/>
          </a:prstGeom>
        </p:spPr>
        <p:txBody>
          <a:bodyPr/>
          <a:lstStyle/>
          <a:p>
            <a:pPr lvl="0"/>
            <a:endParaRPr/>
          </a:p>
        </p:txBody>
      </p:sp>
      <p:sp>
        <p:nvSpPr>
          <p:cNvPr id="156" name="Shape 156"/>
          <p:cNvSpPr>
            <a:spLocks noGrp="1"/>
          </p:cNvSpPr>
          <p:nvPr>
            <p:ph type="body" sz="quarter" idx="1"/>
          </p:nvPr>
        </p:nvSpPr>
        <p:spPr>
          <a:prstGeom prst="rect">
            <a:avLst/>
          </a:prstGeom>
        </p:spPr>
        <p:txBody>
          <a:bodyPr/>
          <a:lstStyle/>
          <a:p>
            <a:pPr lvl="0">
              <a:lnSpc>
                <a:spcPct val="100000"/>
              </a:lnSpc>
              <a:defRPr sz="1800"/>
            </a:pPr>
            <a:r>
              <a:rPr sz="1200" dirty="0">
                <a:solidFill>
                  <a:srgbClr val="0000FF"/>
                </a:solidFill>
                <a:latin typeface="Calibri"/>
                <a:ea typeface="Calibri"/>
                <a:cs typeface="Calibri"/>
                <a:sym typeface="Calibri"/>
              </a:rPr>
              <a:t>As the management in scenarios 3 and 4 is the same, we will discuss these together. </a:t>
            </a:r>
            <a:endParaRPr sz="1200" dirty="0">
              <a:latin typeface="Calibri"/>
              <a:ea typeface="Calibri"/>
              <a:cs typeface="Calibri"/>
              <a:sym typeface="Calibri"/>
            </a:endParaRPr>
          </a:p>
          <a:p>
            <a:pPr lvl="0">
              <a:lnSpc>
                <a:spcPct val="100000"/>
              </a:lnSpc>
              <a:defRPr sz="1800"/>
            </a:pPr>
            <a:endParaRPr sz="1200" dirty="0">
              <a:solidFill>
                <a:srgbClr val="0000FF"/>
              </a:solidFill>
              <a:latin typeface="Calibri"/>
              <a:ea typeface="Calibri"/>
              <a:cs typeface="Calibri"/>
              <a:sym typeface="Calibri"/>
            </a:endParaRPr>
          </a:p>
          <a:p>
            <a:pPr lvl="0">
              <a:lnSpc>
                <a:spcPct val="100000"/>
              </a:lnSpc>
              <a:defRPr sz="1800"/>
            </a:pPr>
            <a:r>
              <a:rPr sz="1200" dirty="0">
                <a:solidFill>
                  <a:srgbClr val="0000FF"/>
                </a:solidFill>
                <a:latin typeface="Calibri"/>
                <a:ea typeface="Calibri"/>
                <a:cs typeface="Calibri"/>
                <a:sym typeface="Calibri"/>
              </a:rPr>
              <a:t>Scenario 3 pertains to a symptomatic neonate within 72 hours that is early onset sepsis, however, there are no maternal risk factors. In scenario 4 the baby is symptomatic after 72 hours that means </a:t>
            </a:r>
            <a:r>
              <a:rPr lang="en-US" sz="1200" dirty="0">
                <a:solidFill>
                  <a:srgbClr val="0000FF"/>
                </a:solidFill>
                <a:latin typeface="Calibri"/>
                <a:ea typeface="Calibri"/>
                <a:cs typeface="Calibri"/>
                <a:sym typeface="Calibri"/>
              </a:rPr>
              <a:t>the baby is suspected of </a:t>
            </a:r>
            <a:r>
              <a:rPr sz="1200" dirty="0">
                <a:solidFill>
                  <a:srgbClr val="0000FF"/>
                </a:solidFill>
                <a:latin typeface="Calibri"/>
                <a:ea typeface="Calibri"/>
                <a:cs typeface="Calibri"/>
                <a:sym typeface="Calibri"/>
              </a:rPr>
              <a:t>late onset sepsis.</a:t>
            </a:r>
            <a:endParaRPr sz="1200" dirty="0">
              <a:latin typeface="Calibri"/>
              <a:ea typeface="Calibri"/>
              <a:cs typeface="Calibri"/>
              <a:sym typeface="Calibri"/>
            </a:endParaRPr>
          </a:p>
          <a:p>
            <a:pPr lvl="0">
              <a:lnSpc>
                <a:spcPct val="100000"/>
              </a:lnSpc>
              <a:defRPr sz="1800"/>
            </a:pPr>
            <a:endParaRPr sz="1200" dirty="0">
              <a:solidFill>
                <a:srgbClr val="0000FF"/>
              </a:solidFill>
              <a:latin typeface="Calibri"/>
              <a:ea typeface="Calibri"/>
              <a:cs typeface="Calibri"/>
              <a:sym typeface="Calibri"/>
            </a:endParaRPr>
          </a:p>
          <a:p>
            <a:pPr lvl="0">
              <a:lnSpc>
                <a:spcPct val="100000"/>
              </a:lnSpc>
              <a:defRPr sz="1800"/>
            </a:pPr>
            <a:r>
              <a:rPr sz="1200" dirty="0">
                <a:solidFill>
                  <a:srgbClr val="0000FF"/>
                </a:solidFill>
                <a:latin typeface="Calibri"/>
                <a:ea typeface="Calibri"/>
                <a:cs typeface="Calibri"/>
                <a:sym typeface="Calibri"/>
              </a:rPr>
              <a:t>We should assess the level of sickness in such bab</a:t>
            </a:r>
            <a:r>
              <a:rPr lang="en-US" sz="1200" dirty="0">
                <a:solidFill>
                  <a:srgbClr val="0000FF"/>
                </a:solidFill>
                <a:latin typeface="Calibri"/>
                <a:ea typeface="Calibri"/>
                <a:cs typeface="Calibri"/>
                <a:sym typeface="Calibri"/>
              </a:rPr>
              <a:t>ies</a:t>
            </a:r>
            <a:r>
              <a:rPr sz="1200" dirty="0">
                <a:solidFill>
                  <a:srgbClr val="0000FF"/>
                </a:solidFill>
                <a:latin typeface="Calibri"/>
                <a:ea typeface="Calibri"/>
                <a:cs typeface="Calibri"/>
                <a:sym typeface="Calibri"/>
              </a:rPr>
              <a:t>. If the baby is too sick as evidenced by </a:t>
            </a:r>
            <a:r>
              <a:rPr sz="1200" dirty="0">
                <a:latin typeface="Calibri"/>
                <a:ea typeface="Calibri"/>
                <a:cs typeface="Calibri"/>
                <a:sym typeface="Calibri"/>
              </a:rPr>
              <a:t>presence of shock, sclerema, bleeding tendency, respiratory failure requiring ventilation, seizures in absence of asphyxia, severe hypothermia, or if obvious signs of sepsis such as cellulitis are present,</a:t>
            </a:r>
            <a:r>
              <a:rPr lang="en-US" sz="1200" dirty="0">
                <a:latin typeface="Calibri"/>
                <a:ea typeface="Calibri"/>
                <a:cs typeface="Calibri"/>
                <a:sym typeface="Calibri"/>
              </a:rPr>
              <a:t> we</a:t>
            </a:r>
            <a:r>
              <a:rPr lang="en-US" sz="1200" baseline="0" dirty="0">
                <a:latin typeface="Calibri"/>
                <a:ea typeface="Calibri"/>
                <a:cs typeface="Calibri"/>
                <a:sym typeface="Calibri"/>
              </a:rPr>
              <a:t> start </a:t>
            </a:r>
            <a:r>
              <a:rPr sz="1200" dirty="0">
                <a:latin typeface="Calibri"/>
                <a:ea typeface="Calibri"/>
                <a:cs typeface="Calibri"/>
                <a:sym typeface="Calibri"/>
              </a:rPr>
              <a:t>antibiotics without waiting for anything. </a:t>
            </a:r>
            <a:r>
              <a:rPr sz="1200" dirty="0">
                <a:solidFill>
                  <a:srgbClr val="0000FF"/>
                </a:solidFill>
                <a:latin typeface="Calibri"/>
                <a:ea typeface="Calibri"/>
                <a:cs typeface="Calibri"/>
                <a:sym typeface="Calibri"/>
              </a:rPr>
              <a:t>However, If the baby is </a:t>
            </a:r>
            <a:r>
              <a:rPr lang="en-US" sz="1200" dirty="0">
                <a:solidFill>
                  <a:srgbClr val="0000FF"/>
                </a:solidFill>
                <a:latin typeface="Calibri"/>
                <a:ea typeface="Calibri"/>
                <a:cs typeface="Calibri"/>
                <a:sym typeface="Calibri"/>
              </a:rPr>
              <a:t>assessed </a:t>
            </a:r>
            <a:r>
              <a:rPr sz="1200" dirty="0">
                <a:solidFill>
                  <a:srgbClr val="0000FF"/>
                </a:solidFill>
                <a:latin typeface="Calibri"/>
                <a:ea typeface="Calibri"/>
                <a:cs typeface="Calibri"/>
                <a:sym typeface="Calibri"/>
              </a:rPr>
              <a:t>not </a:t>
            </a:r>
            <a:r>
              <a:rPr lang="en-US" sz="1200" dirty="0">
                <a:solidFill>
                  <a:srgbClr val="0000FF"/>
                </a:solidFill>
                <a:latin typeface="Calibri"/>
                <a:ea typeface="Calibri"/>
                <a:cs typeface="Calibri"/>
                <a:sym typeface="Calibri"/>
              </a:rPr>
              <a:t>to be </a:t>
            </a:r>
            <a:r>
              <a:rPr sz="1200" dirty="0">
                <a:solidFill>
                  <a:srgbClr val="0000FF"/>
                </a:solidFill>
                <a:latin typeface="Calibri"/>
                <a:ea typeface="Calibri"/>
                <a:cs typeface="Calibri"/>
                <a:sym typeface="Calibri"/>
              </a:rPr>
              <a:t>too sick</a:t>
            </a:r>
            <a:r>
              <a:rPr lang="en-US" sz="1200" dirty="0">
                <a:solidFill>
                  <a:srgbClr val="0000FF"/>
                </a:solidFill>
                <a:latin typeface="Calibri"/>
                <a:ea typeface="Calibri"/>
                <a:cs typeface="Calibri"/>
                <a:sym typeface="Calibri"/>
              </a:rPr>
              <a:t> like </a:t>
            </a:r>
            <a:r>
              <a:rPr lang="en-US" sz="1200" dirty="0">
                <a:latin typeface="Calibri"/>
                <a:ea typeface="Calibri"/>
                <a:cs typeface="Calibri"/>
                <a:sym typeface="Calibri"/>
              </a:rPr>
              <a:t>the </a:t>
            </a:r>
            <a:r>
              <a:rPr sz="1200" dirty="0">
                <a:latin typeface="Calibri"/>
                <a:ea typeface="Calibri"/>
                <a:cs typeface="Calibri"/>
                <a:sym typeface="Calibri"/>
              </a:rPr>
              <a:t>baby </a:t>
            </a:r>
            <a:r>
              <a:rPr lang="en-US" sz="1200" dirty="0">
                <a:latin typeface="Calibri"/>
                <a:ea typeface="Calibri"/>
                <a:cs typeface="Calibri"/>
                <a:sym typeface="Calibri"/>
              </a:rPr>
              <a:t>having an </a:t>
            </a:r>
            <a:r>
              <a:rPr sz="1200" dirty="0">
                <a:latin typeface="Calibri"/>
                <a:ea typeface="Calibri"/>
                <a:cs typeface="Calibri"/>
                <a:sym typeface="Calibri"/>
              </a:rPr>
              <a:t>isolated episode of apnea, </a:t>
            </a:r>
            <a:r>
              <a:rPr lang="en-US" sz="1200" dirty="0">
                <a:latin typeface="Calibri"/>
                <a:ea typeface="Calibri"/>
                <a:cs typeface="Calibri"/>
                <a:sym typeface="Calibri"/>
              </a:rPr>
              <a:t>or </a:t>
            </a:r>
            <a:r>
              <a:rPr sz="1200" dirty="0">
                <a:latin typeface="Calibri"/>
                <a:ea typeface="Calibri"/>
                <a:cs typeface="Calibri"/>
                <a:sym typeface="Calibri"/>
              </a:rPr>
              <a:t>occasional vomiting. The baby with transient temperature instability, some reduced activity, </a:t>
            </a:r>
            <a:r>
              <a:rPr lang="en-US" sz="1200" dirty="0">
                <a:latin typeface="Calibri"/>
                <a:ea typeface="Calibri"/>
                <a:cs typeface="Calibri"/>
                <a:sym typeface="Calibri"/>
              </a:rPr>
              <a:t>or </a:t>
            </a:r>
            <a:r>
              <a:rPr sz="1200" dirty="0">
                <a:latin typeface="Calibri"/>
                <a:ea typeface="Calibri"/>
                <a:cs typeface="Calibri"/>
                <a:sym typeface="Calibri"/>
              </a:rPr>
              <a:t>mild tachypnea. In such baby, we </a:t>
            </a:r>
            <a:r>
              <a:rPr lang="en-US" sz="1200" dirty="0">
                <a:latin typeface="Calibri"/>
                <a:ea typeface="Calibri"/>
                <a:cs typeface="Calibri"/>
                <a:sym typeface="Calibri"/>
              </a:rPr>
              <a:t>can hold</a:t>
            </a:r>
            <a:r>
              <a:rPr lang="en-US" sz="1200" baseline="0" dirty="0">
                <a:latin typeface="Calibri"/>
                <a:ea typeface="Calibri"/>
                <a:cs typeface="Calibri"/>
                <a:sym typeface="Calibri"/>
              </a:rPr>
              <a:t> on antibiotics for some time and </a:t>
            </a:r>
            <a:r>
              <a:rPr sz="1200" dirty="0">
                <a:latin typeface="Calibri"/>
                <a:ea typeface="Calibri"/>
                <a:cs typeface="Calibri"/>
                <a:sym typeface="Calibri"/>
              </a:rPr>
              <a:t>perform sepsis screen. The baby is treated with antibiotics if sepsis screen </a:t>
            </a:r>
            <a:r>
              <a:rPr lang="en-US" sz="1200" dirty="0">
                <a:latin typeface="Calibri"/>
                <a:ea typeface="Calibri"/>
                <a:cs typeface="Calibri"/>
                <a:sym typeface="Calibri"/>
              </a:rPr>
              <a:t>comes </a:t>
            </a:r>
            <a:r>
              <a:rPr sz="1200" dirty="0">
                <a:latin typeface="Calibri"/>
                <a:ea typeface="Calibri"/>
                <a:cs typeface="Calibri"/>
                <a:sym typeface="Calibri"/>
              </a:rPr>
              <a:t>positive. If the sepsis screen </a:t>
            </a:r>
            <a:r>
              <a:rPr lang="en-US" sz="1200" dirty="0">
                <a:latin typeface="Calibri"/>
                <a:ea typeface="Calibri"/>
                <a:cs typeface="Calibri"/>
                <a:sym typeface="Calibri"/>
              </a:rPr>
              <a:t>is negative, we look for </a:t>
            </a:r>
            <a:r>
              <a:rPr sz="1200" dirty="0">
                <a:latin typeface="Calibri"/>
                <a:ea typeface="Calibri"/>
                <a:cs typeface="Calibri"/>
                <a:sym typeface="Calibri"/>
              </a:rPr>
              <a:t>alternate </a:t>
            </a:r>
            <a:r>
              <a:rPr lang="en-US" sz="1200" dirty="0">
                <a:latin typeface="Calibri"/>
                <a:ea typeface="Calibri"/>
                <a:cs typeface="Calibri"/>
                <a:sym typeface="Calibri"/>
              </a:rPr>
              <a:t>explanation </a:t>
            </a:r>
            <a:r>
              <a:rPr sz="1200" dirty="0">
                <a:latin typeface="Calibri"/>
                <a:ea typeface="Calibri"/>
                <a:cs typeface="Calibri"/>
                <a:sym typeface="Calibri"/>
              </a:rPr>
              <a:t>for symptoms </a:t>
            </a:r>
            <a:r>
              <a:rPr lang="en-US" sz="1200" dirty="0">
                <a:latin typeface="Calibri"/>
                <a:ea typeface="Calibri"/>
                <a:cs typeface="Calibri"/>
                <a:sym typeface="Calibri"/>
              </a:rPr>
              <a:t>and of course </a:t>
            </a:r>
            <a:r>
              <a:rPr sz="1200" dirty="0">
                <a:latin typeface="Calibri"/>
                <a:ea typeface="Calibri"/>
                <a:cs typeface="Calibri"/>
                <a:sym typeface="Calibri"/>
              </a:rPr>
              <a:t>follow</a:t>
            </a:r>
            <a:r>
              <a:rPr lang="en-US" sz="1200" dirty="0">
                <a:latin typeface="Calibri"/>
                <a:ea typeface="Calibri"/>
                <a:cs typeface="Calibri"/>
                <a:sym typeface="Calibri"/>
              </a:rPr>
              <a:t> the baby </a:t>
            </a:r>
            <a:endParaRPr sz="1200" dirty="0">
              <a:latin typeface="Calibri"/>
              <a:ea typeface="Calibri"/>
              <a:cs typeface="Calibri"/>
              <a:sym typeface="Calibri"/>
            </a:endParaRPr>
          </a:p>
          <a:p>
            <a:pPr lvl="0">
              <a:lnSpc>
                <a:spcPct val="100000"/>
              </a:lnSpc>
              <a:defRPr sz="1800"/>
            </a:pPr>
            <a:endParaRPr sz="1200" dirty="0">
              <a:latin typeface="Calibri"/>
              <a:ea typeface="Calibri"/>
              <a:cs typeface="Calibri"/>
              <a:sym typeface="Calibri"/>
            </a:endParaRPr>
          </a:p>
          <a:p>
            <a:pPr lvl="0">
              <a:lnSpc>
                <a:spcPct val="100000"/>
              </a:lnSpc>
              <a:defRPr sz="1800"/>
            </a:pPr>
            <a:r>
              <a:rPr sz="1200" dirty="0">
                <a:latin typeface="Calibri"/>
                <a:ea typeface="Calibri"/>
                <a:cs typeface="Calibri"/>
                <a:sym typeface="Calibri"/>
              </a:rPr>
              <a:t>And again, </a:t>
            </a:r>
            <a:r>
              <a:rPr lang="en-US" sz="1200" dirty="0">
                <a:latin typeface="Calibri"/>
                <a:ea typeface="Calibri"/>
                <a:cs typeface="Calibri"/>
                <a:sym typeface="Calibri"/>
              </a:rPr>
              <a:t>if we start antibiotics, we </a:t>
            </a:r>
            <a:r>
              <a:rPr sz="1200" dirty="0">
                <a:latin typeface="Calibri"/>
                <a:ea typeface="Calibri"/>
                <a:cs typeface="Calibri"/>
                <a:sym typeface="Calibri"/>
              </a:rPr>
              <a:t>always </a:t>
            </a:r>
            <a:r>
              <a:rPr lang="en-US" sz="1200" dirty="0">
                <a:latin typeface="Calibri"/>
                <a:ea typeface="Calibri"/>
                <a:cs typeface="Calibri"/>
                <a:sym typeface="Calibri"/>
              </a:rPr>
              <a:t>send</a:t>
            </a:r>
            <a:r>
              <a:rPr lang="en-US" sz="1200" baseline="0" dirty="0">
                <a:latin typeface="Calibri"/>
                <a:ea typeface="Calibri"/>
                <a:cs typeface="Calibri"/>
                <a:sym typeface="Calibri"/>
              </a:rPr>
              <a:t> </a:t>
            </a:r>
            <a:r>
              <a:rPr sz="1200" dirty="0">
                <a:latin typeface="Calibri"/>
                <a:ea typeface="Calibri"/>
                <a:cs typeface="Calibri"/>
                <a:sym typeface="Calibri"/>
              </a:rPr>
              <a:t>blood culture before starting antibiotics</a:t>
            </a:r>
          </a:p>
        </p:txBody>
      </p:sp>
    </p:spTree>
    <p:extLst>
      <p:ext uri="{BB962C8B-B14F-4D97-AF65-F5344CB8AC3E}">
        <p14:creationId xmlns:p14="http://schemas.microsoft.com/office/powerpoint/2010/main" xmlns="" val="97732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 name="Shape 160"/>
          <p:cNvSpPr>
            <a:spLocks noGrp="1" noRot="1" noChangeAspect="1"/>
          </p:cNvSpPr>
          <p:nvPr>
            <p:ph type="sldImg"/>
          </p:nvPr>
        </p:nvSpPr>
        <p:spPr>
          <a:prstGeom prst="rect">
            <a:avLst/>
          </a:prstGeom>
        </p:spPr>
        <p:txBody>
          <a:bodyPr/>
          <a:lstStyle/>
          <a:p>
            <a:pPr lvl="0"/>
            <a:endParaRPr/>
          </a:p>
        </p:txBody>
      </p:sp>
      <p:sp>
        <p:nvSpPr>
          <p:cNvPr id="161" name="Shape 161"/>
          <p:cNvSpPr>
            <a:spLocks noGrp="1"/>
          </p:cNvSpPr>
          <p:nvPr>
            <p:ph type="body" sz="quarter" idx="1"/>
          </p:nvPr>
        </p:nvSpPr>
        <p:spPr>
          <a:prstGeom prst="rect">
            <a:avLst/>
          </a:prstGeom>
        </p:spPr>
        <p:txBody>
          <a:bodyPr/>
          <a:lstStyle/>
          <a:p>
            <a:pPr lvl="0">
              <a:lnSpc>
                <a:spcPct val="100000"/>
              </a:lnSpc>
              <a:defRPr sz="1800"/>
            </a:pPr>
            <a:endParaRPr sz="1200" dirty="0">
              <a:latin typeface="Calibri"/>
              <a:ea typeface="Calibri"/>
              <a:cs typeface="Calibri"/>
              <a:sym typeface="Calibri"/>
            </a:endParaRPr>
          </a:p>
        </p:txBody>
      </p:sp>
    </p:spTree>
    <p:extLst>
      <p:ext uri="{BB962C8B-B14F-4D97-AF65-F5344CB8AC3E}">
        <p14:creationId xmlns:p14="http://schemas.microsoft.com/office/powerpoint/2010/main" xmlns="" val="305659219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grpSp>
        <p:nvGrpSpPr>
          <p:cNvPr id="16" name="Group 16"/>
          <p:cNvGrpSpPr/>
          <p:nvPr/>
        </p:nvGrpSpPr>
        <p:grpSpPr>
          <a:xfrm>
            <a:off x="-3" y="0"/>
            <a:ext cx="9144002" cy="6858000"/>
            <a:chOff x="-1" y="0"/>
            <a:chExt cx="9144001" cy="6858000"/>
          </a:xfrm>
        </p:grpSpPr>
        <p:sp>
          <p:nvSpPr>
            <p:cNvPr id="14" name="Shape 14"/>
            <p:cNvSpPr/>
            <p:nvPr/>
          </p:nvSpPr>
          <p:spPr>
            <a:xfrm>
              <a:off x="-2" y="0"/>
              <a:ext cx="7162801" cy="6858000"/>
            </a:xfrm>
            <a:prstGeom prst="rect">
              <a:avLst/>
            </a:prstGeom>
            <a:gradFill flip="none" rotWithShape="1">
              <a:gsLst>
                <a:gs pos="0">
                  <a:srgbClr val="010101">
                    <a:alpha val="51765"/>
                  </a:srgbClr>
                </a:gs>
                <a:gs pos="60000">
                  <a:srgbClr val="FEFEFE">
                    <a:alpha val="0"/>
                  </a:srgbClr>
                </a:gs>
              </a:gsLst>
              <a:path path="circle">
                <a:fillToRect l="-19636" t="62278" r="119636" b="37721"/>
              </a:path>
            </a:gradFill>
            <a:ln w="12700" cap="flat">
              <a:noFill/>
              <a:miter lim="400000"/>
            </a:ln>
            <a:effectLst/>
          </p:spPr>
          <p:txBody>
            <a:bodyPr wrap="square" lIns="0" tIns="0" rIns="0" bIns="0" numCol="1" anchor="ctr">
              <a:noAutofit/>
            </a:bodyPr>
            <a:lstStyle/>
            <a:p>
              <a:pPr lvl="0" algn="ctr">
                <a:defRPr>
                  <a:solidFill>
                    <a:srgbClr val="FFFFFF"/>
                  </a:solidFill>
                  <a:latin typeface="Franklin Gothic Book"/>
                  <a:ea typeface="Franklin Gothic Book"/>
                  <a:cs typeface="Franklin Gothic Book"/>
                  <a:sym typeface="Franklin Gothic Book"/>
                </a:defRPr>
              </a:pPr>
              <a:endParaRPr/>
            </a:p>
          </p:txBody>
        </p:sp>
        <p:sp>
          <p:nvSpPr>
            <p:cNvPr id="15" name="Shape 15"/>
            <p:cNvSpPr/>
            <p:nvPr/>
          </p:nvSpPr>
          <p:spPr>
            <a:xfrm>
              <a:off x="1142999" y="0"/>
              <a:ext cx="8001001" cy="6858000"/>
            </a:xfrm>
            <a:prstGeom prst="rect">
              <a:avLst/>
            </a:prstGeom>
            <a:gradFill flip="none" rotWithShape="1">
              <a:gsLst>
                <a:gs pos="0">
                  <a:srgbClr val="010101">
                    <a:alpha val="56000"/>
                  </a:srgbClr>
                </a:gs>
                <a:gs pos="61000">
                  <a:srgbClr val="FEFEFE">
                    <a:alpha val="0"/>
                  </a:srgbClr>
                </a:gs>
              </a:gsLst>
              <a:path path="circle">
                <a:fillToRect l="62278" t="119636" r="37721" b="-19636"/>
              </a:path>
            </a:gradFill>
            <a:ln w="12700" cap="flat">
              <a:noFill/>
              <a:miter lim="400000"/>
            </a:ln>
            <a:effectLst/>
          </p:spPr>
          <p:txBody>
            <a:bodyPr wrap="square" lIns="0" tIns="0" rIns="0" bIns="0" numCol="1" anchor="ctr">
              <a:noAutofit/>
            </a:bodyPr>
            <a:lstStyle/>
            <a:p>
              <a:pPr lvl="0" algn="ctr">
                <a:defRPr>
                  <a:solidFill>
                    <a:srgbClr val="FFFFFF"/>
                  </a:solidFill>
                  <a:latin typeface="Franklin Gothic Book"/>
                  <a:ea typeface="Franklin Gothic Book"/>
                  <a:cs typeface="Franklin Gothic Book"/>
                  <a:sym typeface="Franklin Gothic Book"/>
                </a:defRPr>
              </a:pPr>
              <a:endParaRPr/>
            </a:p>
          </p:txBody>
        </p:sp>
      </p:grpSp>
      <p:sp>
        <p:nvSpPr>
          <p:cNvPr id="17" name="Shape 17"/>
          <p:cNvSpPr/>
          <p:nvPr/>
        </p:nvSpPr>
        <p:spPr>
          <a:xfrm rot="10800000">
            <a:off x="891821" y="5617774"/>
            <a:ext cx="7382935" cy="53721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460" y="0"/>
                </a:lnTo>
                <a:lnTo>
                  <a:pt x="10769" y="4154"/>
                </a:lnTo>
                <a:lnTo>
                  <a:pt x="21140" y="0"/>
                </a:lnTo>
                <a:lnTo>
                  <a:pt x="21600" y="21600"/>
                </a:lnTo>
                <a:lnTo>
                  <a:pt x="0" y="21600"/>
                </a:lnTo>
                <a:close/>
              </a:path>
            </a:pathLst>
          </a:custGeom>
          <a:gradFill>
            <a:gsLst>
              <a:gs pos="30000">
                <a:srgbClr val="010101">
                  <a:alpha val="34000"/>
                </a:srgbClr>
              </a:gs>
              <a:gs pos="100000">
                <a:srgbClr val="010101">
                  <a:alpha val="26000"/>
                </a:srgbClr>
              </a:gs>
            </a:gsLst>
            <a:path path="circle">
              <a:fillToRect l="37721" t="-19636" r="62278" b="119636"/>
            </a:path>
          </a:gradFill>
          <a:ln w="12700">
            <a:miter lim="400000"/>
          </a:ln>
        </p:spPr>
        <p:txBody>
          <a:bodyPr lIns="0" tIns="0" rIns="0" bIns="0" anchor="ctr"/>
          <a:lstStyle/>
          <a:p>
            <a:pPr lvl="0" algn="ctr">
              <a:defRPr>
                <a:solidFill>
                  <a:srgbClr val="FFFFFF"/>
                </a:solidFill>
                <a:latin typeface="Franklin Gothic Book"/>
                <a:ea typeface="Franklin Gothic Book"/>
                <a:cs typeface="Franklin Gothic Book"/>
                <a:sym typeface="Franklin Gothic Book"/>
              </a:defRPr>
            </a:pPr>
            <a:endParaRPr/>
          </a:p>
        </p:txBody>
      </p:sp>
      <p:sp>
        <p:nvSpPr>
          <p:cNvPr id="18" name="Shape 18"/>
          <p:cNvSpPr/>
          <p:nvPr/>
        </p:nvSpPr>
        <p:spPr>
          <a:xfrm>
            <a:off x="989951" y="1016988"/>
            <a:ext cx="7179734" cy="4831646"/>
          </a:xfrm>
          <a:prstGeom prst="rect">
            <a:avLst/>
          </a:prstGeom>
          <a:solidFill>
            <a:srgbClr val="FFFFFF"/>
          </a:solidFill>
          <a:ln w="12700">
            <a:miter lim="400000"/>
          </a:ln>
          <a:effectLst>
            <a:outerShdw blurRad="101600" dist="50800" dir="5400000" rotWithShape="0">
              <a:srgbClr val="000000">
                <a:alpha val="20000"/>
              </a:srgbClr>
            </a:outerShdw>
          </a:effectLst>
        </p:spPr>
        <p:txBody>
          <a:bodyPr lIns="0" tIns="0" rIns="0" bIns="0" anchor="ctr"/>
          <a:lstStyle/>
          <a:p>
            <a:pPr lvl="0" algn="ctr">
              <a:defRPr>
                <a:solidFill>
                  <a:srgbClr val="FFFFFF"/>
                </a:solidFill>
                <a:latin typeface="Franklin Gothic Book"/>
                <a:ea typeface="Franklin Gothic Book"/>
                <a:cs typeface="Franklin Gothic Book"/>
                <a:sym typeface="Franklin Gothic Book"/>
              </a:defRPr>
            </a:pPr>
            <a:endParaRPr/>
          </a:p>
        </p:txBody>
      </p:sp>
      <p:sp>
        <p:nvSpPr>
          <p:cNvPr id="19" name="Shape 19"/>
          <p:cNvSpPr/>
          <p:nvPr/>
        </p:nvSpPr>
        <p:spPr>
          <a:xfrm>
            <a:off x="990600" y="1009650"/>
            <a:ext cx="7179734" cy="4831644"/>
          </a:xfrm>
          <a:prstGeom prst="rect">
            <a:avLst/>
          </a:prstGeom>
          <a:blipFill>
            <a:blip r:embed="rId2"/>
          </a:blipFill>
          <a:ln w="12700">
            <a:miter lim="400000"/>
          </a:ln>
          <a:effectLst>
            <a:outerShdw blurRad="101600" dist="50800" dir="5400000" rotWithShape="0">
              <a:srgbClr val="000000">
                <a:alpha val="20000"/>
              </a:srgbClr>
            </a:outerShdw>
          </a:effectLst>
        </p:spPr>
        <p:txBody>
          <a:bodyPr lIns="0" tIns="0" rIns="0" bIns="0" anchor="ctr"/>
          <a:lstStyle/>
          <a:p>
            <a:pPr lvl="0" algn="ctr">
              <a:defRPr>
                <a:solidFill>
                  <a:srgbClr val="FFFFFF"/>
                </a:solidFill>
                <a:latin typeface="Franklin Gothic Book"/>
                <a:ea typeface="Franklin Gothic Book"/>
                <a:cs typeface="Franklin Gothic Book"/>
                <a:sym typeface="Franklin Gothic Book"/>
              </a:defRPr>
            </a:pPr>
            <a:endParaRPr/>
          </a:p>
        </p:txBody>
      </p:sp>
      <p:pic>
        <p:nvPicPr>
          <p:cNvPr id="20" name="image2.png" descr="C:\Users\Administrator\Desktop\Pushpin Dev\Assets\pushpinLeft.png"/>
          <p:cNvPicPr/>
          <p:nvPr/>
        </p:nvPicPr>
        <p:blipFill>
          <a:blip r:embed="rId3">
            <a:extLst/>
          </a:blip>
          <a:stretch>
            <a:fillRect/>
          </a:stretch>
        </p:blipFill>
        <p:spPr>
          <a:xfrm rot="1435684">
            <a:off x="769521" y="702069"/>
            <a:ext cx="567831" cy="567832"/>
          </a:xfrm>
          <a:prstGeom prst="rect">
            <a:avLst/>
          </a:prstGeom>
          <a:ln w="12700">
            <a:miter lim="400000"/>
          </a:ln>
        </p:spPr>
      </p:pic>
      <p:pic>
        <p:nvPicPr>
          <p:cNvPr id="21" name="image2.png" descr="C:\Users\Administrator\Desktop\Pushpin Dev\Assets\pushpinLeft.png"/>
          <p:cNvPicPr/>
          <p:nvPr/>
        </p:nvPicPr>
        <p:blipFill>
          <a:blip r:embed="rId3">
            <a:extLst/>
          </a:blip>
          <a:stretch>
            <a:fillRect/>
          </a:stretch>
        </p:blipFill>
        <p:spPr>
          <a:xfrm rot="4096196">
            <a:off x="7855432" y="749719"/>
            <a:ext cx="566930" cy="566930"/>
          </a:xfrm>
          <a:prstGeom prst="rect">
            <a:avLst/>
          </a:prstGeom>
          <a:ln w="12700">
            <a:miter lim="400000"/>
          </a:ln>
        </p:spPr>
      </p:pic>
      <p:sp>
        <p:nvSpPr>
          <p:cNvPr id="22" name="Shape 22"/>
          <p:cNvSpPr>
            <a:spLocks noGrp="1"/>
          </p:cNvSpPr>
          <p:nvPr>
            <p:ph type="title"/>
          </p:nvPr>
        </p:nvSpPr>
        <p:spPr>
          <a:xfrm>
            <a:off x="1727200" y="0"/>
            <a:ext cx="5723471" cy="3623025"/>
          </a:xfrm>
          <a:prstGeom prst="rect">
            <a:avLst/>
          </a:prstGeom>
        </p:spPr>
        <p:txBody>
          <a:bodyPr anchor="b"/>
          <a:lstStyle>
            <a:lvl1pPr algn="ctr">
              <a:defRPr sz="4800"/>
            </a:lvl1pPr>
          </a:lstStyle>
          <a:p>
            <a:pPr lvl="0">
              <a:defRPr sz="1800"/>
            </a:pPr>
            <a:r>
              <a:rPr sz="4800"/>
              <a:t>Title Text</a:t>
            </a:r>
          </a:p>
        </p:txBody>
      </p:sp>
      <p:sp>
        <p:nvSpPr>
          <p:cNvPr id="23" name="Shape 23"/>
          <p:cNvSpPr>
            <a:spLocks noGrp="1"/>
          </p:cNvSpPr>
          <p:nvPr>
            <p:ph type="body" idx="1"/>
          </p:nvPr>
        </p:nvSpPr>
        <p:spPr>
          <a:xfrm>
            <a:off x="1727200" y="3736621"/>
            <a:ext cx="5712179" cy="3121380"/>
          </a:xfrm>
          <a:prstGeom prst="rect">
            <a:avLst/>
          </a:prstGeom>
        </p:spPr>
        <p:txBody>
          <a:bodyPr/>
          <a:lstStyle>
            <a:lvl1pPr marL="0" indent="0" algn="ctr">
              <a:buClrTx/>
              <a:buSzTx/>
              <a:buFontTx/>
              <a:buNone/>
              <a:defRPr>
                <a:solidFill>
                  <a:srgbClr val="465E9C"/>
                </a:solidFill>
              </a:defRPr>
            </a:lvl1pPr>
            <a:lvl2pPr marL="0" indent="0" algn="ctr">
              <a:buClrTx/>
              <a:buSzTx/>
              <a:buFontTx/>
              <a:buNone/>
              <a:defRPr>
                <a:solidFill>
                  <a:srgbClr val="465E9C"/>
                </a:solidFill>
              </a:defRPr>
            </a:lvl2pPr>
            <a:lvl3pPr marL="0" indent="0" algn="ctr">
              <a:buClrTx/>
              <a:buSzTx/>
              <a:buFontTx/>
              <a:buNone/>
              <a:defRPr>
                <a:solidFill>
                  <a:srgbClr val="465E9C"/>
                </a:solidFill>
              </a:defRPr>
            </a:lvl3pPr>
            <a:lvl4pPr marL="0" indent="0" algn="ctr">
              <a:buClrTx/>
              <a:buSzTx/>
              <a:buFontTx/>
              <a:buNone/>
              <a:defRPr>
                <a:solidFill>
                  <a:srgbClr val="465E9C"/>
                </a:solidFill>
              </a:defRPr>
            </a:lvl4pPr>
            <a:lvl5pPr marL="0" indent="0" algn="ctr">
              <a:buClrTx/>
              <a:buSzTx/>
              <a:buFontTx/>
              <a:buNone/>
              <a:defRPr>
                <a:solidFill>
                  <a:srgbClr val="465E9C"/>
                </a:solidFill>
              </a:defRPr>
            </a:lvl5pPr>
          </a:lstStyle>
          <a:p>
            <a:pPr lvl="0">
              <a:defRPr sz="1800">
                <a:solidFill>
                  <a:srgbClr val="000000"/>
                </a:solidFill>
              </a:defRPr>
            </a:pPr>
            <a:r>
              <a:rPr sz="2400">
                <a:solidFill>
                  <a:srgbClr val="465E9C"/>
                </a:solidFill>
              </a:rPr>
              <a:t>Body Level One</a:t>
            </a:r>
          </a:p>
          <a:p>
            <a:pPr lvl="1">
              <a:defRPr sz="1800">
                <a:solidFill>
                  <a:srgbClr val="000000"/>
                </a:solidFill>
              </a:defRPr>
            </a:pPr>
            <a:r>
              <a:rPr sz="2400">
                <a:solidFill>
                  <a:srgbClr val="465E9C"/>
                </a:solidFill>
              </a:rPr>
              <a:t>Body Level Two</a:t>
            </a:r>
          </a:p>
          <a:p>
            <a:pPr lvl="2">
              <a:defRPr sz="1800">
                <a:solidFill>
                  <a:srgbClr val="000000"/>
                </a:solidFill>
              </a:defRPr>
            </a:pPr>
            <a:r>
              <a:rPr sz="2400">
                <a:solidFill>
                  <a:srgbClr val="465E9C"/>
                </a:solidFill>
              </a:rPr>
              <a:t>Body Level Three</a:t>
            </a:r>
          </a:p>
          <a:p>
            <a:pPr lvl="3">
              <a:defRPr sz="1800">
                <a:solidFill>
                  <a:srgbClr val="000000"/>
                </a:solidFill>
              </a:defRPr>
            </a:pPr>
            <a:r>
              <a:rPr sz="2400">
                <a:solidFill>
                  <a:srgbClr val="465E9C"/>
                </a:solidFill>
              </a:rPr>
              <a:t>Body Level Four</a:t>
            </a:r>
          </a:p>
          <a:p>
            <a:pPr lvl="4">
              <a:defRPr sz="1800">
                <a:solidFill>
                  <a:srgbClr val="000000"/>
                </a:solidFill>
              </a:defRPr>
            </a:pPr>
            <a:r>
              <a:rPr sz="2400">
                <a:solidFill>
                  <a:srgbClr val="465E9C"/>
                </a:solidFill>
              </a:rPr>
              <a:t>Body Level Five</a:t>
            </a:r>
          </a:p>
        </p:txBody>
      </p:sp>
      <p:sp>
        <p:nvSpPr>
          <p:cNvPr id="24" name="Shape 24"/>
          <p:cNvSpPr>
            <a:spLocks noGrp="1"/>
          </p:cNvSpPr>
          <p:nvPr>
            <p:ph type="sldNum" sz="quarter" idx="2"/>
          </p:nvPr>
        </p:nvSpPr>
        <p:spPr>
          <a:xfrm>
            <a:off x="6213930" y="5356066"/>
            <a:ext cx="554024" cy="368173"/>
          </a:xfrm>
          <a:prstGeom prst="rect">
            <a:avLst/>
          </a:prstGeom>
        </p:spPr>
        <p:txBody>
          <a:bodyPr/>
          <a:lstStyle>
            <a:lvl1pPr algn="ctr"/>
          </a:lstStyle>
          <a:p>
            <a:pPr lvl="0"/>
            <a:fld id="{86CB4B4D-7CA3-9044-876B-883B54F8677D}" type="slidenum">
              <a:rPr/>
              <a:pPr lvl="0"/>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6" name="Shape 26"/>
          <p:cNvSpPr>
            <a:spLocks noGrp="1"/>
          </p:cNvSpPr>
          <p:nvPr>
            <p:ph type="title"/>
          </p:nvPr>
        </p:nvSpPr>
        <p:spPr>
          <a:xfrm>
            <a:off x="1095022" y="718390"/>
            <a:ext cx="6965247" cy="1400868"/>
          </a:xfrm>
          <a:prstGeom prst="rect">
            <a:avLst/>
          </a:prstGeom>
        </p:spPr>
        <p:txBody>
          <a:bodyPr/>
          <a:lstStyle>
            <a:lvl1pPr algn="ctr"/>
          </a:lstStyle>
          <a:p>
            <a:pPr lvl="0">
              <a:defRPr sz="1800"/>
            </a:pPr>
            <a:r>
              <a:rPr sz="4400"/>
              <a:t>Title Text</a:t>
            </a:r>
          </a:p>
        </p:txBody>
      </p:sp>
      <p:sp>
        <p:nvSpPr>
          <p:cNvPr id="27" name="Shape 27"/>
          <p:cNvSpPr>
            <a:spLocks noGrp="1"/>
          </p:cNvSpPr>
          <p:nvPr>
            <p:ph type="body" idx="1"/>
          </p:nvPr>
        </p:nvSpPr>
        <p:spPr>
          <a:xfrm>
            <a:off x="1463038" y="2119257"/>
            <a:ext cx="6196409" cy="4738743"/>
          </a:xfrm>
          <a:prstGeom prst="rect">
            <a:avLst/>
          </a:prstGeom>
        </p:spPr>
        <p:txBody>
          <a:bodyPr/>
          <a:lstStyle/>
          <a:p>
            <a:pPr lvl="0">
              <a:defRPr sz="1800"/>
            </a:pPr>
            <a:r>
              <a:rPr sz="2400"/>
              <a:t>Body Level One</a:t>
            </a:r>
          </a:p>
          <a:p>
            <a:pPr lvl="1">
              <a:defRPr sz="1800"/>
            </a:pPr>
            <a:r>
              <a:rPr sz="2400"/>
              <a:t>Body Level Two</a:t>
            </a:r>
          </a:p>
          <a:p>
            <a:pPr lvl="2">
              <a:defRPr sz="1800"/>
            </a:pPr>
            <a:r>
              <a:rPr sz="2400"/>
              <a:t>Body Level Three</a:t>
            </a:r>
          </a:p>
          <a:p>
            <a:pPr lvl="3">
              <a:defRPr sz="1800"/>
            </a:pPr>
            <a:r>
              <a:rPr sz="2400"/>
              <a:t>Body Level Four</a:t>
            </a:r>
          </a:p>
          <a:p>
            <a:pPr lvl="4">
              <a:defRPr sz="1800"/>
            </a:pPr>
            <a:r>
              <a:rPr sz="2400"/>
              <a:t>Body Level Five</a:t>
            </a:r>
          </a:p>
        </p:txBody>
      </p:sp>
      <p:sp>
        <p:nvSpPr>
          <p:cNvPr id="28" name="Shape 28"/>
          <p:cNvSpPr>
            <a:spLocks noGrp="1"/>
          </p:cNvSpPr>
          <p:nvPr>
            <p:ph type="sldNum" sz="quarter" idx="2"/>
          </p:nvPr>
        </p:nvSpPr>
        <p:spPr>
          <a:prstGeom prst="rect">
            <a:avLst/>
          </a:prstGeom>
        </p:spPr>
        <p:txBody>
          <a:bodyPr/>
          <a:lstStyle/>
          <a:p>
            <a:pPr lvl="0"/>
            <a:fld id="{86CB4B4D-7CA3-9044-876B-883B54F8677D}" type="slidenum">
              <a:rPr/>
              <a:pPr lvl="0"/>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30" name="Shape 30"/>
          <p:cNvSpPr>
            <a:spLocks noGrp="1"/>
          </p:cNvSpPr>
          <p:nvPr>
            <p:ph type="title"/>
          </p:nvPr>
        </p:nvSpPr>
        <p:spPr>
          <a:xfrm>
            <a:off x="1444979" y="0"/>
            <a:ext cx="6254044" cy="3601505"/>
          </a:xfrm>
          <a:prstGeom prst="rect">
            <a:avLst/>
          </a:prstGeom>
        </p:spPr>
        <p:txBody>
          <a:bodyPr anchor="b"/>
          <a:lstStyle>
            <a:lvl1pPr algn="ctr">
              <a:defRPr sz="4000"/>
            </a:lvl1pPr>
          </a:lstStyle>
          <a:p>
            <a:pPr lvl="0">
              <a:defRPr sz="1800"/>
            </a:pPr>
            <a:r>
              <a:rPr sz="4000"/>
              <a:t>Title Text</a:t>
            </a:r>
          </a:p>
        </p:txBody>
      </p:sp>
      <p:sp>
        <p:nvSpPr>
          <p:cNvPr id="31" name="Shape 31"/>
          <p:cNvSpPr>
            <a:spLocks noGrp="1"/>
          </p:cNvSpPr>
          <p:nvPr>
            <p:ph type="body" idx="1"/>
          </p:nvPr>
        </p:nvSpPr>
        <p:spPr>
          <a:xfrm>
            <a:off x="1456267" y="3725333"/>
            <a:ext cx="6231467" cy="3132668"/>
          </a:xfrm>
          <a:prstGeom prst="rect">
            <a:avLst/>
          </a:prstGeom>
        </p:spPr>
        <p:txBody>
          <a:bodyPr/>
          <a:lstStyle>
            <a:lvl1pPr marL="0" indent="0" algn="ctr">
              <a:spcBef>
                <a:spcPts val="400"/>
              </a:spcBef>
              <a:buClrTx/>
              <a:buSzTx/>
              <a:buFontTx/>
              <a:buNone/>
              <a:defRPr sz="2000">
                <a:solidFill>
                  <a:srgbClr val="465E9C"/>
                </a:solidFill>
              </a:defRPr>
            </a:lvl1pPr>
            <a:lvl2pPr marL="0" indent="0" algn="ctr">
              <a:spcBef>
                <a:spcPts val="400"/>
              </a:spcBef>
              <a:buClrTx/>
              <a:buSzTx/>
              <a:buFontTx/>
              <a:buNone/>
              <a:defRPr sz="2000">
                <a:solidFill>
                  <a:srgbClr val="465E9C"/>
                </a:solidFill>
              </a:defRPr>
            </a:lvl2pPr>
            <a:lvl3pPr marL="0" indent="0" algn="ctr">
              <a:spcBef>
                <a:spcPts val="400"/>
              </a:spcBef>
              <a:buClrTx/>
              <a:buSzTx/>
              <a:buFontTx/>
              <a:buNone/>
              <a:defRPr sz="2000">
                <a:solidFill>
                  <a:srgbClr val="465E9C"/>
                </a:solidFill>
              </a:defRPr>
            </a:lvl3pPr>
            <a:lvl4pPr marL="0" indent="0" algn="ctr">
              <a:spcBef>
                <a:spcPts val="400"/>
              </a:spcBef>
              <a:buClrTx/>
              <a:buSzTx/>
              <a:buFontTx/>
              <a:buNone/>
              <a:defRPr sz="2000">
                <a:solidFill>
                  <a:srgbClr val="465E9C"/>
                </a:solidFill>
              </a:defRPr>
            </a:lvl4pPr>
            <a:lvl5pPr marL="0" indent="0" algn="ctr">
              <a:spcBef>
                <a:spcPts val="400"/>
              </a:spcBef>
              <a:buClrTx/>
              <a:buSzTx/>
              <a:buFontTx/>
              <a:buNone/>
              <a:defRPr sz="2000">
                <a:solidFill>
                  <a:srgbClr val="465E9C"/>
                </a:solidFill>
              </a:defRPr>
            </a:lvl5pPr>
          </a:lstStyle>
          <a:p>
            <a:pPr lvl="0">
              <a:defRPr sz="1800">
                <a:solidFill>
                  <a:srgbClr val="000000"/>
                </a:solidFill>
              </a:defRPr>
            </a:pPr>
            <a:r>
              <a:rPr sz="2000">
                <a:solidFill>
                  <a:srgbClr val="465E9C"/>
                </a:solidFill>
              </a:rPr>
              <a:t>Body Level One</a:t>
            </a:r>
          </a:p>
          <a:p>
            <a:pPr lvl="1">
              <a:defRPr sz="1800">
                <a:solidFill>
                  <a:srgbClr val="000000"/>
                </a:solidFill>
              </a:defRPr>
            </a:pPr>
            <a:r>
              <a:rPr sz="2000">
                <a:solidFill>
                  <a:srgbClr val="465E9C"/>
                </a:solidFill>
              </a:rPr>
              <a:t>Body Level Two</a:t>
            </a:r>
          </a:p>
          <a:p>
            <a:pPr lvl="2">
              <a:defRPr sz="1800">
                <a:solidFill>
                  <a:srgbClr val="000000"/>
                </a:solidFill>
              </a:defRPr>
            </a:pPr>
            <a:r>
              <a:rPr sz="2000">
                <a:solidFill>
                  <a:srgbClr val="465E9C"/>
                </a:solidFill>
              </a:rPr>
              <a:t>Body Level Three</a:t>
            </a:r>
          </a:p>
          <a:p>
            <a:pPr lvl="3">
              <a:defRPr sz="1800">
                <a:solidFill>
                  <a:srgbClr val="000000"/>
                </a:solidFill>
              </a:defRPr>
            </a:pPr>
            <a:r>
              <a:rPr sz="2000">
                <a:solidFill>
                  <a:srgbClr val="465E9C"/>
                </a:solidFill>
              </a:rPr>
              <a:t>Body Level Four</a:t>
            </a:r>
          </a:p>
          <a:p>
            <a:pPr lvl="4">
              <a:defRPr sz="1800">
                <a:solidFill>
                  <a:srgbClr val="000000"/>
                </a:solidFill>
              </a:defRPr>
            </a:pPr>
            <a:r>
              <a:rPr sz="2000">
                <a:solidFill>
                  <a:srgbClr val="465E9C"/>
                </a:solidFill>
              </a:rPr>
              <a:t>Body Level Five</a:t>
            </a:r>
          </a:p>
        </p:txBody>
      </p:sp>
      <p:sp>
        <p:nvSpPr>
          <p:cNvPr id="32" name="Shape 32"/>
          <p:cNvSpPr>
            <a:spLocks noGrp="1"/>
          </p:cNvSpPr>
          <p:nvPr>
            <p:ph type="sldNum" sz="quarter" idx="2"/>
          </p:nvPr>
        </p:nvSpPr>
        <p:spPr>
          <a:prstGeom prst="rect">
            <a:avLst/>
          </a:prstGeom>
        </p:spPr>
        <p:txBody>
          <a:bodyPr/>
          <a:lstStyle/>
          <a:p>
            <a:pPr lvl="0"/>
            <a:fld id="{86CB4B4D-7CA3-9044-876B-883B54F8677D}" type="slidenum">
              <a:rPr/>
              <a:pPr lvl="0"/>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4" name="Shape 34"/>
          <p:cNvSpPr>
            <a:spLocks noGrp="1"/>
          </p:cNvSpPr>
          <p:nvPr>
            <p:ph type="title"/>
          </p:nvPr>
        </p:nvSpPr>
        <p:spPr>
          <a:xfrm>
            <a:off x="1095022" y="716241"/>
            <a:ext cx="6965247" cy="1405166"/>
          </a:xfrm>
          <a:prstGeom prst="rect">
            <a:avLst/>
          </a:prstGeom>
        </p:spPr>
        <p:txBody>
          <a:bodyPr/>
          <a:lstStyle>
            <a:lvl1pPr algn="ctr"/>
          </a:lstStyle>
          <a:p>
            <a:pPr lvl="0">
              <a:defRPr sz="1800"/>
            </a:pPr>
            <a:r>
              <a:rPr sz="4400"/>
              <a:t>Title Text</a:t>
            </a:r>
          </a:p>
        </p:txBody>
      </p:sp>
      <p:sp>
        <p:nvSpPr>
          <p:cNvPr id="35" name="Shape 35"/>
          <p:cNvSpPr>
            <a:spLocks noGrp="1"/>
          </p:cNvSpPr>
          <p:nvPr>
            <p:ph type="sldNum" sz="quarter" idx="2"/>
          </p:nvPr>
        </p:nvSpPr>
        <p:spPr>
          <a:prstGeom prst="rect">
            <a:avLst/>
          </a:prstGeom>
        </p:spPr>
        <p:txBody>
          <a:bodyPr/>
          <a:lstStyle/>
          <a:p>
            <a:pPr lvl="0"/>
            <a:fld id="{86CB4B4D-7CA3-9044-876B-883B54F8677D}" type="slidenum">
              <a:rPr/>
              <a:pPr lvl="0"/>
              <a:t>‹#›</a:t>
            </a:fld>
            <a:endParaRPr/>
          </a:p>
        </p:txBody>
      </p:sp>
      <p:sp>
        <p:nvSpPr>
          <p:cNvPr id="36" name="Shape 36"/>
          <p:cNvSpPr>
            <a:spLocks noGrp="1"/>
          </p:cNvSpPr>
          <p:nvPr>
            <p:ph type="body" idx="1"/>
          </p:nvPr>
        </p:nvSpPr>
        <p:spPr>
          <a:xfrm>
            <a:off x="1298447" y="2121405"/>
            <a:ext cx="3200401" cy="4736595"/>
          </a:xfrm>
          <a:prstGeom prst="rect">
            <a:avLst/>
          </a:prstGeom>
        </p:spPr>
        <p:txBody>
          <a:bodyPr/>
          <a:lstStyle/>
          <a:p>
            <a:pPr lvl="0">
              <a:defRPr sz="1800"/>
            </a:pPr>
            <a:r>
              <a:rPr sz="2400"/>
              <a:t>Body Level One</a:t>
            </a:r>
          </a:p>
          <a:p>
            <a:pPr lvl="1">
              <a:defRPr sz="1800"/>
            </a:pPr>
            <a:r>
              <a:rPr sz="2400"/>
              <a:t>Body Level Two</a:t>
            </a:r>
          </a:p>
          <a:p>
            <a:pPr lvl="2">
              <a:defRPr sz="1800"/>
            </a:pPr>
            <a:r>
              <a:rPr sz="2400"/>
              <a:t>Body Level Three</a:t>
            </a:r>
          </a:p>
          <a:p>
            <a:pPr lvl="3">
              <a:defRPr sz="1800"/>
            </a:pPr>
            <a:r>
              <a:rPr sz="2400"/>
              <a:t>Body Level Four</a:t>
            </a:r>
          </a:p>
          <a:p>
            <a:pPr lvl="4">
              <a:defRPr sz="1800"/>
            </a:pPr>
            <a:r>
              <a:rPr sz="2400"/>
              <a:t>Body Level Five</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38" name="Shape 38"/>
          <p:cNvSpPr>
            <a:spLocks noGrp="1"/>
          </p:cNvSpPr>
          <p:nvPr>
            <p:ph type="title"/>
          </p:nvPr>
        </p:nvSpPr>
        <p:spPr>
          <a:xfrm>
            <a:off x="1095022" y="784568"/>
            <a:ext cx="6965247" cy="1268513"/>
          </a:xfrm>
          <a:prstGeom prst="rect">
            <a:avLst/>
          </a:prstGeom>
        </p:spPr>
        <p:txBody>
          <a:bodyPr/>
          <a:lstStyle>
            <a:lvl1pPr algn="ctr"/>
          </a:lstStyle>
          <a:p>
            <a:pPr lvl="0">
              <a:defRPr sz="1800"/>
            </a:pPr>
            <a:r>
              <a:rPr sz="4400"/>
              <a:t>Title Text</a:t>
            </a:r>
          </a:p>
        </p:txBody>
      </p:sp>
      <p:sp>
        <p:nvSpPr>
          <p:cNvPr id="39" name="Shape 39"/>
          <p:cNvSpPr>
            <a:spLocks noGrp="1"/>
          </p:cNvSpPr>
          <p:nvPr>
            <p:ph type="body" idx="1"/>
          </p:nvPr>
        </p:nvSpPr>
        <p:spPr>
          <a:xfrm>
            <a:off x="1557867" y="2053079"/>
            <a:ext cx="2939523" cy="889442"/>
          </a:xfrm>
          <a:prstGeom prst="rect">
            <a:avLst/>
          </a:prstGeom>
        </p:spPr>
        <p:txBody>
          <a:bodyPr anchor="b"/>
          <a:lstStyle>
            <a:lvl1pPr marL="0" indent="0" algn="ctr">
              <a:spcBef>
                <a:spcPts val="400"/>
              </a:spcBef>
              <a:buClrTx/>
              <a:buSzTx/>
              <a:buFontTx/>
              <a:buNone/>
              <a:defRPr sz="2000">
                <a:solidFill>
                  <a:srgbClr val="465E9C"/>
                </a:solidFill>
              </a:defRPr>
            </a:lvl1pPr>
            <a:lvl2pPr marL="0" indent="0" algn="ctr">
              <a:spcBef>
                <a:spcPts val="400"/>
              </a:spcBef>
              <a:buClrTx/>
              <a:buSzTx/>
              <a:buFontTx/>
              <a:buNone/>
              <a:defRPr sz="2000">
                <a:solidFill>
                  <a:srgbClr val="465E9C"/>
                </a:solidFill>
              </a:defRPr>
            </a:lvl2pPr>
            <a:lvl3pPr marL="0" indent="0" algn="ctr">
              <a:spcBef>
                <a:spcPts val="400"/>
              </a:spcBef>
              <a:buClrTx/>
              <a:buSzTx/>
              <a:buFontTx/>
              <a:buNone/>
              <a:defRPr sz="2000">
                <a:solidFill>
                  <a:srgbClr val="465E9C"/>
                </a:solidFill>
              </a:defRPr>
            </a:lvl3pPr>
            <a:lvl4pPr marL="0" indent="0" algn="ctr">
              <a:spcBef>
                <a:spcPts val="400"/>
              </a:spcBef>
              <a:buClrTx/>
              <a:buSzTx/>
              <a:buFontTx/>
              <a:buNone/>
              <a:defRPr sz="2000">
                <a:solidFill>
                  <a:srgbClr val="465E9C"/>
                </a:solidFill>
              </a:defRPr>
            </a:lvl4pPr>
            <a:lvl5pPr marL="0" indent="0" algn="ctr">
              <a:spcBef>
                <a:spcPts val="400"/>
              </a:spcBef>
              <a:buClrTx/>
              <a:buSzTx/>
              <a:buFontTx/>
              <a:buNone/>
              <a:defRPr sz="2000">
                <a:solidFill>
                  <a:srgbClr val="465E9C"/>
                </a:solidFill>
              </a:defRPr>
            </a:lvl5pPr>
          </a:lstStyle>
          <a:p>
            <a:pPr lvl="0">
              <a:defRPr sz="1800">
                <a:solidFill>
                  <a:srgbClr val="000000"/>
                </a:solidFill>
              </a:defRPr>
            </a:pPr>
            <a:r>
              <a:rPr sz="2000">
                <a:solidFill>
                  <a:srgbClr val="465E9C"/>
                </a:solidFill>
              </a:rPr>
              <a:t>Body Level One</a:t>
            </a:r>
          </a:p>
          <a:p>
            <a:pPr lvl="1">
              <a:defRPr sz="1800">
                <a:solidFill>
                  <a:srgbClr val="000000"/>
                </a:solidFill>
              </a:defRPr>
            </a:pPr>
            <a:r>
              <a:rPr sz="2000">
                <a:solidFill>
                  <a:srgbClr val="465E9C"/>
                </a:solidFill>
              </a:rPr>
              <a:t>Body Level Two</a:t>
            </a:r>
          </a:p>
          <a:p>
            <a:pPr lvl="2">
              <a:defRPr sz="1800">
                <a:solidFill>
                  <a:srgbClr val="000000"/>
                </a:solidFill>
              </a:defRPr>
            </a:pPr>
            <a:r>
              <a:rPr sz="2000">
                <a:solidFill>
                  <a:srgbClr val="465E9C"/>
                </a:solidFill>
              </a:rPr>
              <a:t>Body Level Three</a:t>
            </a:r>
          </a:p>
          <a:p>
            <a:pPr lvl="3">
              <a:defRPr sz="1800">
                <a:solidFill>
                  <a:srgbClr val="000000"/>
                </a:solidFill>
              </a:defRPr>
            </a:pPr>
            <a:r>
              <a:rPr sz="2000">
                <a:solidFill>
                  <a:srgbClr val="465E9C"/>
                </a:solidFill>
              </a:rPr>
              <a:t>Body Level Four</a:t>
            </a:r>
          </a:p>
          <a:p>
            <a:pPr lvl="4">
              <a:defRPr sz="1800">
                <a:solidFill>
                  <a:srgbClr val="000000"/>
                </a:solidFill>
              </a:defRPr>
            </a:pPr>
            <a:r>
              <a:rPr sz="2000">
                <a:solidFill>
                  <a:srgbClr val="465E9C"/>
                </a:solidFill>
              </a:rPr>
              <a:t>Body Level Five</a:t>
            </a:r>
          </a:p>
        </p:txBody>
      </p:sp>
      <p:sp>
        <p:nvSpPr>
          <p:cNvPr id="40" name="Shape 40"/>
          <p:cNvSpPr>
            <a:spLocks noGrp="1"/>
          </p:cNvSpPr>
          <p:nvPr>
            <p:ph type="sldNum" sz="quarter" idx="2"/>
          </p:nvPr>
        </p:nvSpPr>
        <p:spPr>
          <a:prstGeom prst="rect">
            <a:avLst/>
          </a:prstGeom>
        </p:spPr>
        <p:txBody>
          <a:bodyPr/>
          <a:lstStyle/>
          <a:p>
            <a:pPr lvl="0"/>
            <a:fld id="{86CB4B4D-7CA3-9044-876B-883B54F8677D}" type="slidenum">
              <a:rPr/>
              <a:pPr lvl="0"/>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42" name="Shape 42"/>
          <p:cNvSpPr>
            <a:spLocks noGrp="1"/>
          </p:cNvSpPr>
          <p:nvPr>
            <p:ph type="title"/>
          </p:nvPr>
        </p:nvSpPr>
        <p:spPr>
          <a:xfrm>
            <a:off x="1095022" y="399248"/>
            <a:ext cx="6965247" cy="2039153"/>
          </a:xfrm>
          <a:prstGeom prst="rect">
            <a:avLst/>
          </a:prstGeom>
        </p:spPr>
        <p:txBody>
          <a:bodyPr/>
          <a:lstStyle>
            <a:lvl1pPr algn="ctr"/>
          </a:lstStyle>
          <a:p>
            <a:pPr lvl="0">
              <a:defRPr sz="1800"/>
            </a:pPr>
            <a:r>
              <a:rPr sz="4400"/>
              <a:t>Title Text</a:t>
            </a:r>
          </a:p>
        </p:txBody>
      </p:sp>
      <p:sp>
        <p:nvSpPr>
          <p:cNvPr id="43" name="Shape 43"/>
          <p:cNvSpPr>
            <a:spLocks noGrp="1"/>
          </p:cNvSpPr>
          <p:nvPr>
            <p:ph type="sldNum" sz="quarter" idx="2"/>
          </p:nvPr>
        </p:nvSpPr>
        <p:spPr>
          <a:prstGeom prst="rect">
            <a:avLst/>
          </a:prstGeom>
        </p:spPr>
        <p:txBody>
          <a:bodyPr/>
          <a:lstStyle/>
          <a:p>
            <a:pPr lvl="0"/>
            <a:fld id="{86CB4B4D-7CA3-9044-876B-883B54F8677D}" type="slidenum">
              <a:rPr/>
              <a:pPr lvl="0"/>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45" name="Shape 45"/>
          <p:cNvSpPr>
            <a:spLocks noGrp="1"/>
          </p:cNvSpPr>
          <p:nvPr>
            <p:ph type="sldNum" sz="quarter" idx="2"/>
          </p:nvPr>
        </p:nvSpPr>
        <p:spPr>
          <a:prstGeom prst="rect">
            <a:avLst/>
          </a:prstGeom>
        </p:spPr>
        <p:txBody>
          <a:bodyPr/>
          <a:lstStyle/>
          <a:p>
            <a:pPr lvl="0"/>
            <a:fld id="{86CB4B4D-7CA3-9044-876B-883B54F8677D}" type="slidenum">
              <a:rPr/>
              <a:pPr lvl="0"/>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Content with Caption">
    <p:spTree>
      <p:nvGrpSpPr>
        <p:cNvPr id="1" name=""/>
        <p:cNvGrpSpPr/>
        <p:nvPr/>
      </p:nvGrpSpPr>
      <p:grpSpPr>
        <a:xfrm>
          <a:off x="0" y="0"/>
          <a:ext cx="0" cy="0"/>
          <a:chOff x="0" y="0"/>
          <a:chExt cx="0" cy="0"/>
        </a:xfrm>
      </p:grpSpPr>
      <p:grpSp>
        <p:nvGrpSpPr>
          <p:cNvPr id="49" name="Group 49"/>
          <p:cNvGrpSpPr/>
          <p:nvPr/>
        </p:nvGrpSpPr>
        <p:grpSpPr>
          <a:xfrm>
            <a:off x="-3" y="0"/>
            <a:ext cx="9144002" cy="6858000"/>
            <a:chOff x="-1" y="0"/>
            <a:chExt cx="9144001" cy="6858000"/>
          </a:xfrm>
        </p:grpSpPr>
        <p:sp>
          <p:nvSpPr>
            <p:cNvPr id="47" name="Shape 47"/>
            <p:cNvSpPr/>
            <p:nvPr/>
          </p:nvSpPr>
          <p:spPr>
            <a:xfrm>
              <a:off x="-2" y="0"/>
              <a:ext cx="7162801" cy="6858000"/>
            </a:xfrm>
            <a:prstGeom prst="rect">
              <a:avLst/>
            </a:prstGeom>
            <a:gradFill flip="none" rotWithShape="1">
              <a:gsLst>
                <a:gs pos="0">
                  <a:srgbClr val="010101">
                    <a:alpha val="51765"/>
                  </a:srgbClr>
                </a:gs>
                <a:gs pos="60000">
                  <a:srgbClr val="FEFEFE">
                    <a:alpha val="0"/>
                  </a:srgbClr>
                </a:gs>
              </a:gsLst>
              <a:path path="circle">
                <a:fillToRect l="-19636" t="62278" r="119636" b="37721"/>
              </a:path>
            </a:gradFill>
            <a:ln w="12700" cap="flat">
              <a:noFill/>
              <a:miter lim="400000"/>
            </a:ln>
            <a:effectLst/>
          </p:spPr>
          <p:txBody>
            <a:bodyPr wrap="square" lIns="0" tIns="0" rIns="0" bIns="0" numCol="1" anchor="ctr">
              <a:noAutofit/>
            </a:bodyPr>
            <a:lstStyle/>
            <a:p>
              <a:pPr lvl="0" algn="ctr">
                <a:defRPr>
                  <a:solidFill>
                    <a:srgbClr val="FFFFFF"/>
                  </a:solidFill>
                  <a:latin typeface="Franklin Gothic Book"/>
                  <a:ea typeface="Franklin Gothic Book"/>
                  <a:cs typeface="Franklin Gothic Book"/>
                  <a:sym typeface="Franklin Gothic Book"/>
                </a:defRPr>
              </a:pPr>
              <a:endParaRPr/>
            </a:p>
          </p:txBody>
        </p:sp>
        <p:sp>
          <p:nvSpPr>
            <p:cNvPr id="48" name="Shape 48"/>
            <p:cNvSpPr/>
            <p:nvPr/>
          </p:nvSpPr>
          <p:spPr>
            <a:xfrm>
              <a:off x="1142999" y="0"/>
              <a:ext cx="8001001" cy="6858000"/>
            </a:xfrm>
            <a:prstGeom prst="rect">
              <a:avLst/>
            </a:prstGeom>
            <a:gradFill flip="none" rotWithShape="1">
              <a:gsLst>
                <a:gs pos="0">
                  <a:srgbClr val="010101">
                    <a:alpha val="56000"/>
                  </a:srgbClr>
                </a:gs>
                <a:gs pos="61000">
                  <a:srgbClr val="FEFEFE">
                    <a:alpha val="0"/>
                  </a:srgbClr>
                </a:gs>
              </a:gsLst>
              <a:path path="circle">
                <a:fillToRect l="62278" t="119636" r="37721" b="-19636"/>
              </a:path>
            </a:gradFill>
            <a:ln w="12700" cap="flat">
              <a:noFill/>
              <a:miter lim="400000"/>
            </a:ln>
            <a:effectLst/>
          </p:spPr>
          <p:txBody>
            <a:bodyPr wrap="square" lIns="0" tIns="0" rIns="0" bIns="0" numCol="1" anchor="ctr">
              <a:noAutofit/>
            </a:bodyPr>
            <a:lstStyle/>
            <a:p>
              <a:pPr lvl="0" algn="ctr">
                <a:defRPr>
                  <a:solidFill>
                    <a:srgbClr val="FFFFFF"/>
                  </a:solidFill>
                  <a:latin typeface="Franklin Gothic Book"/>
                  <a:ea typeface="Franklin Gothic Book"/>
                  <a:cs typeface="Franklin Gothic Book"/>
                  <a:sym typeface="Franklin Gothic Book"/>
                </a:defRPr>
              </a:pPr>
              <a:endParaRPr/>
            </a:p>
          </p:txBody>
        </p:sp>
      </p:grpSp>
      <p:sp>
        <p:nvSpPr>
          <p:cNvPr id="50" name="Shape 50"/>
          <p:cNvSpPr/>
          <p:nvPr/>
        </p:nvSpPr>
        <p:spPr>
          <a:xfrm rot="10800000">
            <a:off x="632177" y="6058036"/>
            <a:ext cx="7721601" cy="53721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460" y="0"/>
                </a:lnTo>
                <a:lnTo>
                  <a:pt x="10769" y="4154"/>
                </a:lnTo>
                <a:lnTo>
                  <a:pt x="21140" y="0"/>
                </a:lnTo>
                <a:lnTo>
                  <a:pt x="21600" y="21600"/>
                </a:lnTo>
                <a:lnTo>
                  <a:pt x="0" y="21600"/>
                </a:lnTo>
                <a:close/>
              </a:path>
            </a:pathLst>
          </a:custGeom>
          <a:gradFill>
            <a:gsLst>
              <a:gs pos="30000">
                <a:srgbClr val="010101">
                  <a:alpha val="34000"/>
                </a:srgbClr>
              </a:gs>
              <a:gs pos="100000">
                <a:srgbClr val="010101">
                  <a:alpha val="26000"/>
                </a:srgbClr>
              </a:gs>
            </a:gsLst>
            <a:path path="circle">
              <a:fillToRect l="37721" t="-19636" r="62278" b="119636"/>
            </a:path>
          </a:gradFill>
          <a:ln w="12700">
            <a:miter lim="400000"/>
          </a:ln>
        </p:spPr>
        <p:txBody>
          <a:bodyPr lIns="0" tIns="0" rIns="0" bIns="0" anchor="ctr"/>
          <a:lstStyle/>
          <a:p>
            <a:pPr lvl="0" algn="ctr">
              <a:defRPr>
                <a:solidFill>
                  <a:srgbClr val="FFFFFF"/>
                </a:solidFill>
                <a:latin typeface="Franklin Gothic Book"/>
                <a:ea typeface="Franklin Gothic Book"/>
                <a:cs typeface="Franklin Gothic Book"/>
                <a:sym typeface="Franklin Gothic Book"/>
              </a:defRPr>
            </a:pPr>
            <a:endParaRPr/>
          </a:p>
        </p:txBody>
      </p:sp>
      <p:sp>
        <p:nvSpPr>
          <p:cNvPr id="51" name="Shape 51"/>
          <p:cNvSpPr/>
          <p:nvPr/>
        </p:nvSpPr>
        <p:spPr>
          <a:xfrm rot="60000">
            <a:off x="4468872" y="605161"/>
            <a:ext cx="3788941" cy="5722299"/>
          </a:xfrm>
          <a:prstGeom prst="rect">
            <a:avLst/>
          </a:prstGeom>
          <a:solidFill>
            <a:srgbClr val="FFFFFF"/>
          </a:solidFill>
          <a:ln w="12700">
            <a:miter lim="400000"/>
          </a:ln>
          <a:effectLst>
            <a:outerShdw blurRad="101600" dist="50800" dir="5400000" rotWithShape="0">
              <a:srgbClr val="000000">
                <a:alpha val="20000"/>
              </a:srgbClr>
            </a:outerShdw>
          </a:effectLst>
        </p:spPr>
        <p:txBody>
          <a:bodyPr lIns="0" tIns="0" rIns="0" bIns="0" anchor="ctr"/>
          <a:lstStyle/>
          <a:p>
            <a:pPr lvl="0" algn="ctr">
              <a:defRPr>
                <a:solidFill>
                  <a:srgbClr val="FFFFFF"/>
                </a:solidFill>
                <a:latin typeface="Franklin Gothic Book"/>
                <a:ea typeface="Franklin Gothic Book"/>
                <a:cs typeface="Franklin Gothic Book"/>
                <a:sym typeface="Franklin Gothic Book"/>
              </a:defRPr>
            </a:pPr>
            <a:endParaRPr/>
          </a:p>
        </p:txBody>
      </p:sp>
      <p:sp>
        <p:nvSpPr>
          <p:cNvPr id="52" name="Shape 52"/>
          <p:cNvSpPr/>
          <p:nvPr/>
        </p:nvSpPr>
        <p:spPr>
          <a:xfrm rot="60000">
            <a:off x="4471415" y="603502"/>
            <a:ext cx="3788941" cy="5722299"/>
          </a:xfrm>
          <a:prstGeom prst="rect">
            <a:avLst/>
          </a:prstGeom>
          <a:blipFill>
            <a:blip r:embed="rId2"/>
          </a:blipFill>
          <a:ln w="12700">
            <a:miter lim="400000"/>
          </a:ln>
          <a:effectLst>
            <a:outerShdw blurRad="101600" dist="50800" dir="5400000" rotWithShape="0">
              <a:srgbClr val="000000">
                <a:alpha val="20000"/>
              </a:srgbClr>
            </a:outerShdw>
          </a:effectLst>
        </p:spPr>
        <p:txBody>
          <a:bodyPr lIns="0" tIns="0" rIns="0" bIns="0" anchor="ctr"/>
          <a:lstStyle/>
          <a:p>
            <a:pPr lvl="0" algn="ctr">
              <a:defRPr>
                <a:solidFill>
                  <a:srgbClr val="FFFFFF"/>
                </a:solidFill>
                <a:latin typeface="Franklin Gothic Book"/>
                <a:ea typeface="Franklin Gothic Book"/>
                <a:cs typeface="Franklin Gothic Book"/>
                <a:sym typeface="Franklin Gothic Book"/>
              </a:defRPr>
            </a:pPr>
            <a:endParaRPr/>
          </a:p>
        </p:txBody>
      </p:sp>
      <p:sp>
        <p:nvSpPr>
          <p:cNvPr id="53" name="Shape 53"/>
          <p:cNvSpPr/>
          <p:nvPr/>
        </p:nvSpPr>
        <p:spPr>
          <a:xfrm rot="21540000">
            <a:off x="749203" y="576867"/>
            <a:ext cx="3788942" cy="5722299"/>
          </a:xfrm>
          <a:prstGeom prst="rect">
            <a:avLst/>
          </a:prstGeom>
          <a:solidFill>
            <a:srgbClr val="FFFFFF"/>
          </a:solidFill>
          <a:ln w="12700">
            <a:miter lim="400000"/>
          </a:ln>
          <a:effectLst>
            <a:outerShdw blurRad="101600" dist="50800" dir="5400000" rotWithShape="0">
              <a:srgbClr val="000000">
                <a:alpha val="20000"/>
              </a:srgbClr>
            </a:outerShdw>
          </a:effectLst>
        </p:spPr>
        <p:txBody>
          <a:bodyPr lIns="0" tIns="0" rIns="0" bIns="0" anchor="ctr"/>
          <a:lstStyle/>
          <a:p>
            <a:pPr lvl="0" algn="ctr">
              <a:defRPr>
                <a:solidFill>
                  <a:srgbClr val="FFFFFF"/>
                </a:solidFill>
                <a:latin typeface="Franklin Gothic Book"/>
                <a:ea typeface="Franklin Gothic Book"/>
                <a:cs typeface="Franklin Gothic Book"/>
                <a:sym typeface="Franklin Gothic Book"/>
              </a:defRPr>
            </a:pPr>
            <a:endParaRPr/>
          </a:p>
        </p:txBody>
      </p:sp>
      <p:sp>
        <p:nvSpPr>
          <p:cNvPr id="54" name="Shape 54"/>
          <p:cNvSpPr/>
          <p:nvPr/>
        </p:nvSpPr>
        <p:spPr>
          <a:xfrm rot="21540000">
            <a:off x="749808" y="576070"/>
            <a:ext cx="3788941" cy="5722299"/>
          </a:xfrm>
          <a:prstGeom prst="rect">
            <a:avLst/>
          </a:prstGeom>
          <a:blipFill>
            <a:blip r:embed="rId2"/>
          </a:blipFill>
          <a:ln w="12700">
            <a:miter lim="400000"/>
          </a:ln>
          <a:effectLst>
            <a:outerShdw blurRad="101600" dist="50800" dir="5400000" rotWithShape="0">
              <a:srgbClr val="000000">
                <a:alpha val="20000"/>
              </a:srgbClr>
            </a:outerShdw>
          </a:effectLst>
        </p:spPr>
        <p:txBody>
          <a:bodyPr lIns="0" tIns="0" rIns="0" bIns="0" anchor="ctr"/>
          <a:lstStyle/>
          <a:p>
            <a:pPr lvl="0" algn="ctr">
              <a:defRPr>
                <a:solidFill>
                  <a:srgbClr val="FFFFFF"/>
                </a:solidFill>
                <a:latin typeface="Franklin Gothic Book"/>
                <a:ea typeface="Franklin Gothic Book"/>
                <a:cs typeface="Franklin Gothic Book"/>
                <a:sym typeface="Franklin Gothic Book"/>
              </a:defRPr>
            </a:pPr>
            <a:endParaRPr/>
          </a:p>
        </p:txBody>
      </p:sp>
      <p:pic>
        <p:nvPicPr>
          <p:cNvPr id="55" name="image2.png" descr="C:\Users\Administrator\Desktop\Pushpin Dev\Assets\pushpinLeft.png"/>
          <p:cNvPicPr/>
          <p:nvPr/>
        </p:nvPicPr>
        <p:blipFill>
          <a:blip r:embed="rId3">
            <a:extLst/>
          </a:blip>
          <a:stretch>
            <a:fillRect/>
          </a:stretch>
        </p:blipFill>
        <p:spPr>
          <a:xfrm rot="1435684">
            <a:off x="2371106" y="293953"/>
            <a:ext cx="567833" cy="567832"/>
          </a:xfrm>
          <a:prstGeom prst="rect">
            <a:avLst/>
          </a:prstGeom>
          <a:ln w="12700">
            <a:miter lim="400000"/>
          </a:ln>
        </p:spPr>
      </p:pic>
      <p:pic>
        <p:nvPicPr>
          <p:cNvPr id="56" name="image2.png" descr="C:\Users\Administrator\Desktop\Pushpin Dev\Assets\pushpinLeft.png"/>
          <p:cNvPicPr/>
          <p:nvPr/>
        </p:nvPicPr>
        <p:blipFill>
          <a:blip r:embed="rId3">
            <a:extLst/>
          </a:blip>
          <a:stretch>
            <a:fillRect/>
          </a:stretch>
        </p:blipFill>
        <p:spPr>
          <a:xfrm rot="4096196">
            <a:off x="6279646" y="333162"/>
            <a:ext cx="566930" cy="566930"/>
          </a:xfrm>
          <a:prstGeom prst="rect">
            <a:avLst/>
          </a:prstGeom>
          <a:ln w="12700">
            <a:miter lim="400000"/>
          </a:ln>
        </p:spPr>
      </p:pic>
      <p:sp>
        <p:nvSpPr>
          <p:cNvPr id="57" name="Shape 57"/>
          <p:cNvSpPr>
            <a:spLocks noGrp="1"/>
          </p:cNvSpPr>
          <p:nvPr>
            <p:ph type="title"/>
          </p:nvPr>
        </p:nvSpPr>
        <p:spPr>
          <a:xfrm rot="21540000">
            <a:off x="1108976" y="2020042"/>
            <a:ext cx="3064829" cy="1503039"/>
          </a:xfrm>
          <a:prstGeom prst="rect">
            <a:avLst/>
          </a:prstGeom>
        </p:spPr>
        <p:txBody>
          <a:bodyPr anchor="b"/>
          <a:lstStyle>
            <a:lvl1pPr algn="ctr">
              <a:defRPr sz="2400"/>
            </a:lvl1pPr>
          </a:lstStyle>
          <a:p>
            <a:pPr lvl="0">
              <a:defRPr sz="1800"/>
            </a:pPr>
            <a:r>
              <a:rPr sz="2400"/>
              <a:t>Title Text</a:t>
            </a:r>
          </a:p>
        </p:txBody>
      </p:sp>
      <p:sp>
        <p:nvSpPr>
          <p:cNvPr id="58" name="Shape 58"/>
          <p:cNvSpPr>
            <a:spLocks noGrp="1"/>
          </p:cNvSpPr>
          <p:nvPr>
            <p:ph type="body" idx="1"/>
          </p:nvPr>
        </p:nvSpPr>
        <p:spPr>
          <a:xfrm rot="60000">
            <a:off x="4854290" y="1150993"/>
            <a:ext cx="3020794" cy="4625491"/>
          </a:xfrm>
          <a:prstGeom prst="rect">
            <a:avLst/>
          </a:prstGeom>
        </p:spPr>
        <p:txBody>
          <a:bodyPr anchor="ctr"/>
          <a:lstStyle>
            <a:lvl1pPr>
              <a:defRPr sz="2200"/>
            </a:lvl1pPr>
            <a:lvl2pPr marL="667512" indent="-301752">
              <a:defRPr sz="2200"/>
            </a:lvl2pPr>
            <a:lvl3pPr marL="965200" indent="-279400">
              <a:defRPr sz="2200"/>
            </a:lvl3pPr>
            <a:lvl4pPr marL="1365885" indent="-314325">
              <a:defRPr sz="2200"/>
            </a:lvl4pPr>
            <a:lvl5pPr marL="1776547" indent="-359227">
              <a:defRPr sz="2200"/>
            </a:lvl5pPr>
          </a:lstStyle>
          <a:p>
            <a:pPr lvl="0">
              <a:defRPr sz="1800"/>
            </a:pPr>
            <a:r>
              <a:rPr sz="2200"/>
              <a:t>Body Level One</a:t>
            </a:r>
          </a:p>
          <a:p>
            <a:pPr lvl="1">
              <a:defRPr sz="1800"/>
            </a:pPr>
            <a:r>
              <a:rPr sz="2200"/>
              <a:t>Body Level Two</a:t>
            </a:r>
          </a:p>
          <a:p>
            <a:pPr lvl="2">
              <a:defRPr sz="1800"/>
            </a:pPr>
            <a:r>
              <a:rPr sz="2200"/>
              <a:t>Body Level Three</a:t>
            </a:r>
          </a:p>
          <a:p>
            <a:pPr lvl="3">
              <a:defRPr sz="1800"/>
            </a:pPr>
            <a:r>
              <a:rPr sz="2200"/>
              <a:t>Body Level Four</a:t>
            </a:r>
          </a:p>
          <a:p>
            <a:pPr lvl="4">
              <a:defRPr sz="1800"/>
            </a:pPr>
            <a:r>
              <a:rPr sz="2200"/>
              <a:t>Body Level Five</a:t>
            </a:r>
          </a:p>
        </p:txBody>
      </p:sp>
      <p:sp>
        <p:nvSpPr>
          <p:cNvPr id="59" name="Shape 59"/>
          <p:cNvSpPr>
            <a:spLocks noGrp="1"/>
          </p:cNvSpPr>
          <p:nvPr>
            <p:ph type="sldNum" sz="quarter" idx="2"/>
          </p:nvPr>
        </p:nvSpPr>
        <p:spPr>
          <a:xfrm rot="60000">
            <a:off x="7557313" y="5895435"/>
            <a:ext cx="554025" cy="368173"/>
          </a:xfrm>
          <a:prstGeom prst="rect">
            <a:avLst/>
          </a:prstGeom>
        </p:spPr>
        <p:txBody>
          <a:bodyPr/>
          <a:lstStyle/>
          <a:p>
            <a:pPr lvl="0"/>
            <a:fld id="{86CB4B4D-7CA3-9044-876B-883B54F8677D}" type="slidenum">
              <a:rPr/>
              <a:pPr lvl="0"/>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Picture with Caption">
    <p:spTree>
      <p:nvGrpSpPr>
        <p:cNvPr id="1" name=""/>
        <p:cNvGrpSpPr/>
        <p:nvPr/>
      </p:nvGrpSpPr>
      <p:grpSpPr>
        <a:xfrm>
          <a:off x="0" y="0"/>
          <a:ext cx="0" cy="0"/>
          <a:chOff x="0" y="0"/>
          <a:chExt cx="0" cy="0"/>
        </a:xfrm>
      </p:grpSpPr>
      <p:grpSp>
        <p:nvGrpSpPr>
          <p:cNvPr id="63" name="Group 63"/>
          <p:cNvGrpSpPr/>
          <p:nvPr/>
        </p:nvGrpSpPr>
        <p:grpSpPr>
          <a:xfrm>
            <a:off x="-3" y="0"/>
            <a:ext cx="9144002" cy="6858000"/>
            <a:chOff x="-1" y="0"/>
            <a:chExt cx="9144001" cy="6858000"/>
          </a:xfrm>
        </p:grpSpPr>
        <p:sp>
          <p:nvSpPr>
            <p:cNvPr id="61" name="Shape 61"/>
            <p:cNvSpPr/>
            <p:nvPr/>
          </p:nvSpPr>
          <p:spPr>
            <a:xfrm>
              <a:off x="-2" y="0"/>
              <a:ext cx="7162801" cy="6858000"/>
            </a:xfrm>
            <a:prstGeom prst="rect">
              <a:avLst/>
            </a:prstGeom>
            <a:gradFill flip="none" rotWithShape="1">
              <a:gsLst>
                <a:gs pos="0">
                  <a:srgbClr val="010101">
                    <a:alpha val="51765"/>
                  </a:srgbClr>
                </a:gs>
                <a:gs pos="60000">
                  <a:srgbClr val="FEFEFE">
                    <a:alpha val="0"/>
                  </a:srgbClr>
                </a:gs>
              </a:gsLst>
              <a:path path="circle">
                <a:fillToRect l="-19636" t="62278" r="119636" b="37721"/>
              </a:path>
            </a:gradFill>
            <a:ln w="12700" cap="flat">
              <a:noFill/>
              <a:miter lim="400000"/>
            </a:ln>
            <a:effectLst/>
          </p:spPr>
          <p:txBody>
            <a:bodyPr wrap="square" lIns="0" tIns="0" rIns="0" bIns="0" numCol="1" anchor="ctr">
              <a:noAutofit/>
            </a:bodyPr>
            <a:lstStyle/>
            <a:p>
              <a:pPr lvl="0" algn="ctr">
                <a:defRPr>
                  <a:solidFill>
                    <a:srgbClr val="FFFFFF"/>
                  </a:solidFill>
                  <a:latin typeface="Franklin Gothic Book"/>
                  <a:ea typeface="Franklin Gothic Book"/>
                  <a:cs typeface="Franklin Gothic Book"/>
                  <a:sym typeface="Franklin Gothic Book"/>
                </a:defRPr>
              </a:pPr>
              <a:endParaRPr/>
            </a:p>
          </p:txBody>
        </p:sp>
        <p:sp>
          <p:nvSpPr>
            <p:cNvPr id="62" name="Shape 62"/>
            <p:cNvSpPr/>
            <p:nvPr/>
          </p:nvSpPr>
          <p:spPr>
            <a:xfrm>
              <a:off x="1142999" y="0"/>
              <a:ext cx="8001001" cy="6858000"/>
            </a:xfrm>
            <a:prstGeom prst="rect">
              <a:avLst/>
            </a:prstGeom>
            <a:gradFill flip="none" rotWithShape="1">
              <a:gsLst>
                <a:gs pos="0">
                  <a:srgbClr val="010101">
                    <a:alpha val="56000"/>
                  </a:srgbClr>
                </a:gs>
                <a:gs pos="61000">
                  <a:srgbClr val="FEFEFE">
                    <a:alpha val="0"/>
                  </a:srgbClr>
                </a:gs>
              </a:gsLst>
              <a:path path="circle">
                <a:fillToRect l="62278" t="119636" r="37721" b="-19636"/>
              </a:path>
            </a:gradFill>
            <a:ln w="12700" cap="flat">
              <a:noFill/>
              <a:miter lim="400000"/>
            </a:ln>
            <a:effectLst/>
          </p:spPr>
          <p:txBody>
            <a:bodyPr wrap="square" lIns="0" tIns="0" rIns="0" bIns="0" numCol="1" anchor="ctr">
              <a:noAutofit/>
            </a:bodyPr>
            <a:lstStyle/>
            <a:p>
              <a:pPr lvl="0" algn="ctr">
                <a:defRPr>
                  <a:solidFill>
                    <a:srgbClr val="FFFFFF"/>
                  </a:solidFill>
                  <a:latin typeface="Franklin Gothic Book"/>
                  <a:ea typeface="Franklin Gothic Book"/>
                  <a:cs typeface="Franklin Gothic Book"/>
                  <a:sym typeface="Franklin Gothic Book"/>
                </a:defRPr>
              </a:pPr>
              <a:endParaRPr/>
            </a:p>
          </p:txBody>
        </p:sp>
      </p:grpSp>
      <p:sp>
        <p:nvSpPr>
          <p:cNvPr id="64" name="Shape 64"/>
          <p:cNvSpPr/>
          <p:nvPr/>
        </p:nvSpPr>
        <p:spPr>
          <a:xfrm rot="10800000">
            <a:off x="632177" y="6058036"/>
            <a:ext cx="7721601" cy="53721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460" y="0"/>
                </a:lnTo>
                <a:lnTo>
                  <a:pt x="10769" y="4154"/>
                </a:lnTo>
                <a:lnTo>
                  <a:pt x="21140" y="0"/>
                </a:lnTo>
                <a:lnTo>
                  <a:pt x="21600" y="21600"/>
                </a:lnTo>
                <a:lnTo>
                  <a:pt x="0" y="21600"/>
                </a:lnTo>
                <a:close/>
              </a:path>
            </a:pathLst>
          </a:custGeom>
          <a:gradFill>
            <a:gsLst>
              <a:gs pos="30000">
                <a:srgbClr val="010101">
                  <a:alpha val="34000"/>
                </a:srgbClr>
              </a:gs>
              <a:gs pos="100000">
                <a:srgbClr val="010101">
                  <a:alpha val="26000"/>
                </a:srgbClr>
              </a:gs>
            </a:gsLst>
            <a:path path="circle">
              <a:fillToRect l="37721" t="-19636" r="62278" b="119636"/>
            </a:path>
          </a:gradFill>
          <a:ln w="12700">
            <a:miter lim="400000"/>
          </a:ln>
        </p:spPr>
        <p:txBody>
          <a:bodyPr lIns="0" tIns="0" rIns="0" bIns="0" anchor="ctr"/>
          <a:lstStyle/>
          <a:p>
            <a:pPr lvl="0" algn="ctr">
              <a:defRPr>
                <a:solidFill>
                  <a:srgbClr val="FFFFFF"/>
                </a:solidFill>
                <a:latin typeface="Franklin Gothic Book"/>
                <a:ea typeface="Franklin Gothic Book"/>
                <a:cs typeface="Franklin Gothic Book"/>
                <a:sym typeface="Franklin Gothic Book"/>
              </a:defRPr>
            </a:pPr>
            <a:endParaRPr/>
          </a:p>
        </p:txBody>
      </p:sp>
      <p:sp>
        <p:nvSpPr>
          <p:cNvPr id="65" name="Shape 65"/>
          <p:cNvSpPr/>
          <p:nvPr/>
        </p:nvSpPr>
        <p:spPr>
          <a:xfrm rot="21540000">
            <a:off x="749203" y="576867"/>
            <a:ext cx="3788942" cy="5722299"/>
          </a:xfrm>
          <a:prstGeom prst="rect">
            <a:avLst/>
          </a:prstGeom>
          <a:solidFill>
            <a:srgbClr val="FFFFFF"/>
          </a:solidFill>
          <a:ln w="12700">
            <a:miter lim="400000"/>
          </a:ln>
          <a:effectLst>
            <a:outerShdw blurRad="101600" dist="50800" dir="5400000" rotWithShape="0">
              <a:srgbClr val="000000">
                <a:alpha val="20000"/>
              </a:srgbClr>
            </a:outerShdw>
          </a:effectLst>
        </p:spPr>
        <p:txBody>
          <a:bodyPr lIns="0" tIns="0" rIns="0" bIns="0" anchor="ctr"/>
          <a:lstStyle/>
          <a:p>
            <a:pPr lvl="0" algn="ctr">
              <a:defRPr>
                <a:solidFill>
                  <a:srgbClr val="FFFFFF"/>
                </a:solidFill>
                <a:latin typeface="Franklin Gothic Book"/>
                <a:ea typeface="Franklin Gothic Book"/>
                <a:cs typeface="Franklin Gothic Book"/>
                <a:sym typeface="Franklin Gothic Book"/>
              </a:defRPr>
            </a:pPr>
            <a:endParaRPr/>
          </a:p>
        </p:txBody>
      </p:sp>
      <p:sp>
        <p:nvSpPr>
          <p:cNvPr id="66" name="Shape 66"/>
          <p:cNvSpPr/>
          <p:nvPr/>
        </p:nvSpPr>
        <p:spPr>
          <a:xfrm rot="21540000">
            <a:off x="745058" y="575768"/>
            <a:ext cx="3788941" cy="5722299"/>
          </a:xfrm>
          <a:prstGeom prst="rect">
            <a:avLst/>
          </a:prstGeom>
          <a:blipFill>
            <a:blip r:embed="rId2"/>
          </a:blipFill>
          <a:ln w="12700">
            <a:miter lim="400000"/>
          </a:ln>
          <a:effectLst>
            <a:outerShdw blurRad="101600" dist="50800" dir="5400000" rotWithShape="0">
              <a:srgbClr val="000000">
                <a:alpha val="20000"/>
              </a:srgbClr>
            </a:outerShdw>
          </a:effectLst>
        </p:spPr>
        <p:txBody>
          <a:bodyPr lIns="0" tIns="0" rIns="0" bIns="0" anchor="ctr"/>
          <a:lstStyle/>
          <a:p>
            <a:pPr lvl="0" algn="ctr">
              <a:defRPr>
                <a:solidFill>
                  <a:srgbClr val="FFFFFF"/>
                </a:solidFill>
                <a:latin typeface="Franklin Gothic Book"/>
                <a:ea typeface="Franklin Gothic Book"/>
                <a:cs typeface="Franklin Gothic Book"/>
                <a:sym typeface="Franklin Gothic Book"/>
              </a:defRPr>
            </a:pPr>
            <a:endParaRPr/>
          </a:p>
        </p:txBody>
      </p:sp>
      <p:sp>
        <p:nvSpPr>
          <p:cNvPr id="67" name="Shape 67"/>
          <p:cNvSpPr/>
          <p:nvPr/>
        </p:nvSpPr>
        <p:spPr>
          <a:xfrm rot="60000">
            <a:off x="4468872" y="605161"/>
            <a:ext cx="3788941" cy="5722299"/>
          </a:xfrm>
          <a:prstGeom prst="rect">
            <a:avLst/>
          </a:prstGeom>
          <a:solidFill>
            <a:srgbClr val="FFFFFF"/>
          </a:solidFill>
          <a:ln w="12700">
            <a:miter lim="400000"/>
          </a:ln>
          <a:effectLst>
            <a:outerShdw blurRad="101600" dist="50800" dir="5400000" rotWithShape="0">
              <a:srgbClr val="000000">
                <a:alpha val="20000"/>
              </a:srgbClr>
            </a:outerShdw>
          </a:effectLst>
        </p:spPr>
        <p:txBody>
          <a:bodyPr lIns="0" tIns="0" rIns="0" bIns="0" anchor="ctr"/>
          <a:lstStyle/>
          <a:p>
            <a:pPr lvl="0" algn="ctr">
              <a:defRPr>
                <a:solidFill>
                  <a:srgbClr val="FFFFFF"/>
                </a:solidFill>
                <a:latin typeface="Franklin Gothic Book"/>
                <a:ea typeface="Franklin Gothic Book"/>
                <a:cs typeface="Franklin Gothic Book"/>
                <a:sym typeface="Franklin Gothic Book"/>
              </a:defRPr>
            </a:pPr>
            <a:endParaRPr/>
          </a:p>
        </p:txBody>
      </p:sp>
      <p:sp>
        <p:nvSpPr>
          <p:cNvPr id="68" name="Shape 68"/>
          <p:cNvSpPr/>
          <p:nvPr/>
        </p:nvSpPr>
        <p:spPr>
          <a:xfrm rot="60000">
            <a:off x="4464768" y="603918"/>
            <a:ext cx="3788941" cy="5722300"/>
          </a:xfrm>
          <a:prstGeom prst="rect">
            <a:avLst/>
          </a:prstGeom>
          <a:blipFill>
            <a:blip r:embed="rId2"/>
          </a:blipFill>
          <a:ln w="12700">
            <a:miter lim="400000"/>
          </a:ln>
          <a:effectLst>
            <a:outerShdw blurRad="101600" dist="50800" dir="5400000" rotWithShape="0">
              <a:srgbClr val="000000">
                <a:alpha val="20000"/>
              </a:srgbClr>
            </a:outerShdw>
          </a:effectLst>
        </p:spPr>
        <p:txBody>
          <a:bodyPr lIns="0" tIns="0" rIns="0" bIns="0" anchor="ctr"/>
          <a:lstStyle/>
          <a:p>
            <a:pPr lvl="0" algn="ctr">
              <a:defRPr>
                <a:solidFill>
                  <a:srgbClr val="FFFFFF"/>
                </a:solidFill>
                <a:latin typeface="Franklin Gothic Book"/>
                <a:ea typeface="Franklin Gothic Book"/>
                <a:cs typeface="Franklin Gothic Book"/>
                <a:sym typeface="Franklin Gothic Book"/>
              </a:defRPr>
            </a:pPr>
            <a:endParaRPr/>
          </a:p>
        </p:txBody>
      </p:sp>
      <p:pic>
        <p:nvPicPr>
          <p:cNvPr id="69" name="image2.png" descr="C:\Users\Administrator\Desktop\Pushpin Dev\Assets\pushpinLeft.png"/>
          <p:cNvPicPr/>
          <p:nvPr/>
        </p:nvPicPr>
        <p:blipFill>
          <a:blip r:embed="rId3">
            <a:extLst/>
          </a:blip>
          <a:stretch>
            <a:fillRect/>
          </a:stretch>
        </p:blipFill>
        <p:spPr>
          <a:xfrm rot="1435684">
            <a:off x="2371106" y="293953"/>
            <a:ext cx="567833" cy="567832"/>
          </a:xfrm>
          <a:prstGeom prst="rect">
            <a:avLst/>
          </a:prstGeom>
          <a:ln w="12700">
            <a:miter lim="400000"/>
          </a:ln>
        </p:spPr>
      </p:pic>
      <p:pic>
        <p:nvPicPr>
          <p:cNvPr id="70" name="image2.png" descr="C:\Users\Administrator\Desktop\Pushpin Dev\Assets\pushpinLeft.png"/>
          <p:cNvPicPr/>
          <p:nvPr/>
        </p:nvPicPr>
        <p:blipFill>
          <a:blip r:embed="rId3">
            <a:extLst/>
          </a:blip>
          <a:stretch>
            <a:fillRect/>
          </a:stretch>
        </p:blipFill>
        <p:spPr>
          <a:xfrm rot="4096196">
            <a:off x="6279646" y="333162"/>
            <a:ext cx="566930" cy="566930"/>
          </a:xfrm>
          <a:prstGeom prst="rect">
            <a:avLst/>
          </a:prstGeom>
          <a:ln w="12700">
            <a:miter lim="400000"/>
          </a:ln>
        </p:spPr>
      </p:pic>
      <p:sp>
        <p:nvSpPr>
          <p:cNvPr id="71" name="Shape 71"/>
          <p:cNvSpPr>
            <a:spLocks noGrp="1"/>
          </p:cNvSpPr>
          <p:nvPr>
            <p:ph type="title"/>
          </p:nvPr>
        </p:nvSpPr>
        <p:spPr>
          <a:xfrm rot="21540000">
            <a:off x="1106424" y="2020822"/>
            <a:ext cx="3063240" cy="1499618"/>
          </a:xfrm>
          <a:prstGeom prst="rect">
            <a:avLst/>
          </a:prstGeom>
        </p:spPr>
        <p:txBody>
          <a:bodyPr anchor="b"/>
          <a:lstStyle>
            <a:lvl1pPr algn="ctr">
              <a:defRPr sz="2400"/>
            </a:lvl1pPr>
          </a:lstStyle>
          <a:p>
            <a:pPr lvl="0">
              <a:defRPr sz="1800"/>
            </a:pPr>
            <a:r>
              <a:rPr sz="2400"/>
              <a:t>Title Text</a:t>
            </a:r>
          </a:p>
        </p:txBody>
      </p:sp>
      <p:sp>
        <p:nvSpPr>
          <p:cNvPr id="72" name="Shape 72"/>
          <p:cNvSpPr>
            <a:spLocks noGrp="1"/>
          </p:cNvSpPr>
          <p:nvPr>
            <p:ph type="body" idx="1"/>
          </p:nvPr>
        </p:nvSpPr>
        <p:spPr>
          <a:xfrm rot="21540000">
            <a:off x="1152144" y="3621023"/>
            <a:ext cx="3044952" cy="2103123"/>
          </a:xfrm>
          <a:prstGeom prst="rect">
            <a:avLst/>
          </a:prstGeom>
        </p:spPr>
        <p:txBody>
          <a:bodyPr/>
          <a:lstStyle>
            <a:lvl1pPr marL="0" indent="0" algn="ctr">
              <a:spcBef>
                <a:spcPts val="300"/>
              </a:spcBef>
              <a:buClrTx/>
              <a:buSzTx/>
              <a:buFontTx/>
              <a:buNone/>
              <a:defRPr sz="1600"/>
            </a:lvl1pPr>
            <a:lvl2pPr marL="0" indent="0" algn="ctr">
              <a:spcBef>
                <a:spcPts val="300"/>
              </a:spcBef>
              <a:buClrTx/>
              <a:buSzTx/>
              <a:buFontTx/>
              <a:buNone/>
              <a:defRPr sz="1600"/>
            </a:lvl2pPr>
            <a:lvl3pPr marL="0" indent="0" algn="ctr">
              <a:spcBef>
                <a:spcPts val="300"/>
              </a:spcBef>
              <a:buClrTx/>
              <a:buSzTx/>
              <a:buFontTx/>
              <a:buNone/>
              <a:defRPr sz="1600"/>
            </a:lvl3pPr>
            <a:lvl4pPr marL="0" indent="0" algn="ctr">
              <a:spcBef>
                <a:spcPts val="300"/>
              </a:spcBef>
              <a:buClrTx/>
              <a:buSzTx/>
              <a:buFontTx/>
              <a:buNone/>
              <a:defRPr sz="1600"/>
            </a:lvl4pPr>
            <a:lvl5pPr marL="0" indent="0" algn="ctr">
              <a:spcBef>
                <a:spcPts val="300"/>
              </a:spcBef>
              <a:buClrTx/>
              <a:buSzTx/>
              <a:buFontTx/>
              <a:buNone/>
              <a:defRPr sz="1600"/>
            </a:lvl5pPr>
          </a:lstStyle>
          <a:p>
            <a:pPr lvl="0">
              <a:defRPr sz="1800"/>
            </a:pPr>
            <a:r>
              <a:rPr sz="1600"/>
              <a:t>Body Level One</a:t>
            </a:r>
          </a:p>
          <a:p>
            <a:pPr lvl="1">
              <a:defRPr sz="1800"/>
            </a:pPr>
            <a:r>
              <a:rPr sz="1600"/>
              <a:t>Body Level Two</a:t>
            </a:r>
          </a:p>
          <a:p>
            <a:pPr lvl="2">
              <a:defRPr sz="1800"/>
            </a:pPr>
            <a:r>
              <a:rPr sz="1600"/>
              <a:t>Body Level Three</a:t>
            </a:r>
          </a:p>
          <a:p>
            <a:pPr lvl="3">
              <a:defRPr sz="1800"/>
            </a:pPr>
            <a:r>
              <a:rPr sz="1600"/>
              <a:t>Body Level Four</a:t>
            </a:r>
          </a:p>
          <a:p>
            <a:pPr lvl="4">
              <a:defRPr sz="1800"/>
            </a:pPr>
            <a:r>
              <a:rPr sz="1600"/>
              <a:t>Body Level Five</a:t>
            </a:r>
          </a:p>
        </p:txBody>
      </p:sp>
      <p:sp>
        <p:nvSpPr>
          <p:cNvPr id="73" name="Shape 73"/>
          <p:cNvSpPr>
            <a:spLocks noGrp="1"/>
          </p:cNvSpPr>
          <p:nvPr>
            <p:ph type="sldNum" sz="quarter" idx="2"/>
          </p:nvPr>
        </p:nvSpPr>
        <p:spPr>
          <a:xfrm rot="60000">
            <a:off x="7562088" y="5898500"/>
            <a:ext cx="554025" cy="368172"/>
          </a:xfrm>
          <a:prstGeom prst="rect">
            <a:avLst/>
          </a:prstGeom>
        </p:spPr>
        <p:txBody>
          <a:bodyPr/>
          <a:lstStyle/>
          <a:p>
            <a:pPr lvl="0"/>
            <a:fld id="{86CB4B4D-7CA3-9044-876B-883B54F8677D}" type="slidenum">
              <a:rPr/>
              <a:pPr lvl="0"/>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and Vertical Text">
    <p:spTree>
      <p:nvGrpSpPr>
        <p:cNvPr id="1" name=""/>
        <p:cNvGrpSpPr/>
        <p:nvPr/>
      </p:nvGrpSpPr>
      <p:grpSpPr>
        <a:xfrm>
          <a:off x="0" y="0"/>
          <a:ext cx="0" cy="0"/>
          <a:chOff x="0" y="0"/>
          <a:chExt cx="0" cy="0"/>
        </a:xfrm>
      </p:grpSpPr>
      <p:sp>
        <p:nvSpPr>
          <p:cNvPr id="75" name="Shape 75"/>
          <p:cNvSpPr>
            <a:spLocks noGrp="1"/>
          </p:cNvSpPr>
          <p:nvPr>
            <p:ph type="title"/>
          </p:nvPr>
        </p:nvSpPr>
        <p:spPr>
          <a:xfrm>
            <a:off x="1095022" y="769160"/>
            <a:ext cx="6965247" cy="1299328"/>
          </a:xfrm>
          <a:prstGeom prst="rect">
            <a:avLst/>
          </a:prstGeom>
        </p:spPr>
        <p:txBody>
          <a:bodyPr/>
          <a:lstStyle>
            <a:lvl1pPr algn="ctr"/>
          </a:lstStyle>
          <a:p>
            <a:pPr lvl="0">
              <a:defRPr sz="1800"/>
            </a:pPr>
            <a:r>
              <a:rPr sz="4400"/>
              <a:t>Title Text</a:t>
            </a:r>
          </a:p>
        </p:txBody>
      </p:sp>
      <p:sp>
        <p:nvSpPr>
          <p:cNvPr id="76" name="Shape 76"/>
          <p:cNvSpPr>
            <a:spLocks noGrp="1"/>
          </p:cNvSpPr>
          <p:nvPr>
            <p:ph type="body" idx="1"/>
          </p:nvPr>
        </p:nvSpPr>
        <p:spPr>
          <a:xfrm>
            <a:off x="1463038" y="2068486"/>
            <a:ext cx="6196409" cy="3705354"/>
          </a:xfrm>
          <a:prstGeom prst="rect">
            <a:avLst/>
          </a:prstGeom>
        </p:spPr>
        <p:txBody>
          <a:bodyPr anchor="ctr"/>
          <a:lstStyle/>
          <a:p>
            <a:pPr lvl="0">
              <a:defRPr sz="1800"/>
            </a:pPr>
            <a:r>
              <a:rPr sz="2400"/>
              <a:t>Body Level One</a:t>
            </a:r>
          </a:p>
          <a:p>
            <a:pPr lvl="1">
              <a:defRPr sz="1800"/>
            </a:pPr>
            <a:r>
              <a:rPr sz="2400"/>
              <a:t>Body Level Two</a:t>
            </a:r>
          </a:p>
          <a:p>
            <a:pPr lvl="2">
              <a:defRPr sz="1800"/>
            </a:pPr>
            <a:r>
              <a:rPr sz="2400"/>
              <a:t>Body Level Three</a:t>
            </a:r>
          </a:p>
          <a:p>
            <a:pPr lvl="3">
              <a:defRPr sz="1800"/>
            </a:pPr>
            <a:r>
              <a:rPr sz="2400"/>
              <a:t>Body Level Four</a:t>
            </a:r>
          </a:p>
          <a:p>
            <a:pPr lvl="4">
              <a:defRPr sz="1800"/>
            </a:pPr>
            <a:r>
              <a:rPr sz="2400"/>
              <a:t>Body Level Five</a:t>
            </a:r>
          </a:p>
        </p:txBody>
      </p:sp>
      <p:sp>
        <p:nvSpPr>
          <p:cNvPr id="77" name="Shape 77"/>
          <p:cNvSpPr>
            <a:spLocks noGrp="1"/>
          </p:cNvSpPr>
          <p:nvPr>
            <p:ph type="sldNum" sz="quarter" idx="2"/>
          </p:nvPr>
        </p:nvSpPr>
        <p:spPr>
          <a:prstGeom prst="rect">
            <a:avLst/>
          </a:prstGeom>
        </p:spPr>
        <p:txBody>
          <a:bodyPr/>
          <a:lstStyle/>
          <a:p>
            <a:pPr lvl="0"/>
            <a:fld id="{86CB4B4D-7CA3-9044-876B-883B54F8677D}" type="slidenum">
              <a:rPr/>
              <a:pPr lvl="0"/>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Vertical Title and Text">
    <p:spTree>
      <p:nvGrpSpPr>
        <p:cNvPr id="1" name=""/>
        <p:cNvGrpSpPr/>
        <p:nvPr/>
      </p:nvGrpSpPr>
      <p:grpSpPr>
        <a:xfrm>
          <a:off x="0" y="0"/>
          <a:ext cx="0" cy="0"/>
          <a:chOff x="0" y="0"/>
          <a:chExt cx="0" cy="0"/>
        </a:xfrm>
      </p:grpSpPr>
      <p:sp>
        <p:nvSpPr>
          <p:cNvPr id="79" name="Shape 79"/>
          <p:cNvSpPr>
            <a:spLocks noGrp="1"/>
          </p:cNvSpPr>
          <p:nvPr>
            <p:ph type="title"/>
          </p:nvPr>
        </p:nvSpPr>
        <p:spPr>
          <a:prstGeom prst="rect">
            <a:avLst/>
          </a:prstGeom>
        </p:spPr>
        <p:txBody>
          <a:bodyPr/>
          <a:lstStyle/>
          <a:p>
            <a:pPr lvl="0">
              <a:defRPr sz="1800"/>
            </a:pPr>
            <a:r>
              <a:rPr sz="4400"/>
              <a:t>Title Text</a:t>
            </a:r>
          </a:p>
        </p:txBody>
      </p:sp>
      <p:sp>
        <p:nvSpPr>
          <p:cNvPr id="80" name="Shape 80"/>
          <p:cNvSpPr>
            <a:spLocks noGrp="1"/>
          </p:cNvSpPr>
          <p:nvPr>
            <p:ph type="body" idx="1"/>
          </p:nvPr>
        </p:nvSpPr>
        <p:spPr>
          <a:prstGeom prst="rect">
            <a:avLst/>
          </a:prstGeom>
        </p:spPr>
        <p:txBody>
          <a:bodyPr/>
          <a:lstStyle/>
          <a:p>
            <a:pPr lvl="0">
              <a:defRPr sz="1800"/>
            </a:pPr>
            <a:r>
              <a:rPr sz="2400"/>
              <a:t>Body Level One</a:t>
            </a:r>
          </a:p>
          <a:p>
            <a:pPr lvl="1">
              <a:defRPr sz="1800"/>
            </a:pPr>
            <a:r>
              <a:rPr sz="2400"/>
              <a:t>Body Level Two</a:t>
            </a:r>
          </a:p>
          <a:p>
            <a:pPr lvl="2">
              <a:defRPr sz="1800"/>
            </a:pPr>
            <a:r>
              <a:rPr sz="2400"/>
              <a:t>Body Level Three</a:t>
            </a:r>
          </a:p>
          <a:p>
            <a:pPr lvl="3">
              <a:defRPr sz="1800"/>
            </a:pPr>
            <a:r>
              <a:rPr sz="2400"/>
              <a:t>Body Level Four</a:t>
            </a:r>
          </a:p>
          <a:p>
            <a:pPr lvl="4">
              <a:defRPr sz="1800"/>
            </a:pPr>
            <a:r>
              <a:rPr sz="2400"/>
              <a:t>Body Level Five</a:t>
            </a:r>
          </a:p>
        </p:txBody>
      </p:sp>
      <p:sp>
        <p:nvSpPr>
          <p:cNvPr id="81" name="Shape 81"/>
          <p:cNvSpPr>
            <a:spLocks noGrp="1"/>
          </p:cNvSpPr>
          <p:nvPr>
            <p:ph type="sldNum" sz="quarter" idx="2"/>
          </p:nvPr>
        </p:nvSpPr>
        <p:spPr>
          <a:prstGeom prst="rect">
            <a:avLst/>
          </a:prstGeom>
        </p:spPr>
        <p:txBody>
          <a:bodyPr/>
          <a:lstStyle/>
          <a:p>
            <a:pPr lvl="0"/>
            <a:fld id="{86CB4B4D-7CA3-9044-876B-883B54F8677D}" type="slidenum">
              <a:rPr/>
              <a:pPr lvl="0"/>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3"/>
          <a:srcRect/>
          <a:stretch>
            <a:fillRect/>
          </a:stretch>
        </a:blipFill>
        <a:effectLst/>
      </p:bgPr>
    </p:bg>
    <p:spTree>
      <p:nvGrpSpPr>
        <p:cNvPr id="1" name=""/>
        <p:cNvGrpSpPr/>
        <p:nvPr/>
      </p:nvGrpSpPr>
      <p:grpSpPr>
        <a:xfrm>
          <a:off x="0" y="0"/>
          <a:ext cx="0" cy="0"/>
          <a:chOff x="0" y="0"/>
          <a:chExt cx="0" cy="0"/>
        </a:xfrm>
      </p:grpSpPr>
      <p:grpSp>
        <p:nvGrpSpPr>
          <p:cNvPr id="4" name="Group 4"/>
          <p:cNvGrpSpPr/>
          <p:nvPr/>
        </p:nvGrpSpPr>
        <p:grpSpPr>
          <a:xfrm>
            <a:off x="-3" y="0"/>
            <a:ext cx="9144002" cy="6858000"/>
            <a:chOff x="-1" y="0"/>
            <a:chExt cx="9144001" cy="6858000"/>
          </a:xfrm>
        </p:grpSpPr>
        <p:sp>
          <p:nvSpPr>
            <p:cNvPr id="2" name="Shape 2"/>
            <p:cNvSpPr/>
            <p:nvPr/>
          </p:nvSpPr>
          <p:spPr>
            <a:xfrm>
              <a:off x="-2" y="0"/>
              <a:ext cx="7162801" cy="6858000"/>
            </a:xfrm>
            <a:prstGeom prst="rect">
              <a:avLst/>
            </a:prstGeom>
            <a:gradFill flip="none" rotWithShape="1">
              <a:gsLst>
                <a:gs pos="0">
                  <a:srgbClr val="010101">
                    <a:alpha val="51765"/>
                  </a:srgbClr>
                </a:gs>
                <a:gs pos="60000">
                  <a:srgbClr val="FEFEFE">
                    <a:alpha val="0"/>
                  </a:srgbClr>
                </a:gs>
              </a:gsLst>
              <a:path path="circle">
                <a:fillToRect l="-19636" t="62278" r="119636" b="37721"/>
              </a:path>
            </a:gradFill>
            <a:ln w="12700" cap="flat">
              <a:noFill/>
              <a:miter lim="400000"/>
            </a:ln>
            <a:effectLst/>
          </p:spPr>
          <p:txBody>
            <a:bodyPr wrap="square" lIns="0" tIns="0" rIns="0" bIns="0" numCol="1" anchor="ctr">
              <a:noAutofit/>
            </a:bodyPr>
            <a:lstStyle/>
            <a:p>
              <a:pPr lvl="0" algn="ctr">
                <a:defRPr>
                  <a:solidFill>
                    <a:srgbClr val="FFFFFF"/>
                  </a:solidFill>
                  <a:latin typeface="Franklin Gothic Book"/>
                  <a:ea typeface="Franklin Gothic Book"/>
                  <a:cs typeface="Franklin Gothic Book"/>
                  <a:sym typeface="Franklin Gothic Book"/>
                </a:defRPr>
              </a:pPr>
              <a:endParaRPr/>
            </a:p>
          </p:txBody>
        </p:sp>
        <p:sp>
          <p:nvSpPr>
            <p:cNvPr id="3" name="Shape 3"/>
            <p:cNvSpPr/>
            <p:nvPr/>
          </p:nvSpPr>
          <p:spPr>
            <a:xfrm>
              <a:off x="1142999" y="0"/>
              <a:ext cx="8001001" cy="6858000"/>
            </a:xfrm>
            <a:prstGeom prst="rect">
              <a:avLst/>
            </a:prstGeom>
            <a:gradFill flip="none" rotWithShape="1">
              <a:gsLst>
                <a:gs pos="0">
                  <a:srgbClr val="010101">
                    <a:alpha val="56000"/>
                  </a:srgbClr>
                </a:gs>
                <a:gs pos="61000">
                  <a:srgbClr val="FEFEFE">
                    <a:alpha val="0"/>
                  </a:srgbClr>
                </a:gs>
              </a:gsLst>
              <a:path path="circle">
                <a:fillToRect l="62278" t="119636" r="37721" b="-19636"/>
              </a:path>
            </a:gradFill>
            <a:ln w="12700" cap="flat">
              <a:noFill/>
              <a:miter lim="400000"/>
            </a:ln>
            <a:effectLst/>
          </p:spPr>
          <p:txBody>
            <a:bodyPr wrap="square" lIns="0" tIns="0" rIns="0" bIns="0" numCol="1" anchor="ctr">
              <a:noAutofit/>
            </a:bodyPr>
            <a:lstStyle/>
            <a:p>
              <a:pPr lvl="0" algn="ctr">
                <a:defRPr>
                  <a:solidFill>
                    <a:srgbClr val="FFFFFF"/>
                  </a:solidFill>
                  <a:latin typeface="Franklin Gothic Book"/>
                  <a:ea typeface="Franklin Gothic Book"/>
                  <a:cs typeface="Franklin Gothic Book"/>
                  <a:sym typeface="Franklin Gothic Book"/>
                </a:defRPr>
              </a:pPr>
              <a:endParaRPr/>
            </a:p>
          </p:txBody>
        </p:sp>
      </p:grpSp>
      <p:sp>
        <p:nvSpPr>
          <p:cNvPr id="5" name="Shape 5"/>
          <p:cNvSpPr/>
          <p:nvPr/>
        </p:nvSpPr>
        <p:spPr>
          <a:xfrm rot="10800000">
            <a:off x="628650" y="6069329"/>
            <a:ext cx="7920993" cy="53721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460" y="0"/>
                </a:lnTo>
                <a:lnTo>
                  <a:pt x="10769" y="4154"/>
                </a:lnTo>
                <a:lnTo>
                  <a:pt x="21140" y="0"/>
                </a:lnTo>
                <a:lnTo>
                  <a:pt x="21600" y="21600"/>
                </a:lnTo>
                <a:lnTo>
                  <a:pt x="0" y="21600"/>
                </a:lnTo>
                <a:close/>
              </a:path>
            </a:pathLst>
          </a:custGeom>
          <a:gradFill>
            <a:gsLst>
              <a:gs pos="30000">
                <a:srgbClr val="010101">
                  <a:alpha val="34000"/>
                </a:srgbClr>
              </a:gs>
              <a:gs pos="100000">
                <a:srgbClr val="010101">
                  <a:alpha val="26000"/>
                </a:srgbClr>
              </a:gs>
            </a:gsLst>
            <a:path path="circle">
              <a:fillToRect l="37721" t="-19636" r="62278" b="119636"/>
            </a:path>
          </a:gradFill>
          <a:ln w="12700">
            <a:miter lim="400000"/>
          </a:ln>
        </p:spPr>
        <p:txBody>
          <a:bodyPr lIns="0" tIns="0" rIns="0" bIns="0" anchor="ctr"/>
          <a:lstStyle/>
          <a:p>
            <a:pPr lvl="0" algn="ctr">
              <a:defRPr>
                <a:solidFill>
                  <a:srgbClr val="FFFFFF"/>
                </a:solidFill>
                <a:latin typeface="Franklin Gothic Book"/>
                <a:ea typeface="Franklin Gothic Book"/>
                <a:cs typeface="Franklin Gothic Book"/>
                <a:sym typeface="Franklin Gothic Book"/>
              </a:defRPr>
            </a:pPr>
            <a:endParaRPr/>
          </a:p>
        </p:txBody>
      </p:sp>
      <p:sp>
        <p:nvSpPr>
          <p:cNvPr id="6" name="Shape 6"/>
          <p:cNvSpPr/>
          <p:nvPr/>
        </p:nvSpPr>
        <p:spPr>
          <a:xfrm>
            <a:off x="731519" y="575308"/>
            <a:ext cx="7696201" cy="5715003"/>
          </a:xfrm>
          <a:prstGeom prst="rect">
            <a:avLst/>
          </a:prstGeom>
          <a:solidFill>
            <a:srgbClr val="FFFFFF"/>
          </a:solidFill>
          <a:ln w="12700">
            <a:miter lim="400000"/>
          </a:ln>
          <a:effectLst>
            <a:outerShdw blurRad="101600" dist="50800" dir="5400000" rotWithShape="0">
              <a:srgbClr val="000000">
                <a:alpha val="20000"/>
              </a:srgbClr>
            </a:outerShdw>
          </a:effectLst>
        </p:spPr>
        <p:txBody>
          <a:bodyPr lIns="0" tIns="0" rIns="0" bIns="0" anchor="ctr"/>
          <a:lstStyle/>
          <a:p>
            <a:pPr lvl="0" algn="ctr">
              <a:defRPr>
                <a:solidFill>
                  <a:srgbClr val="FFFFFF"/>
                </a:solidFill>
                <a:latin typeface="Franklin Gothic Book"/>
                <a:ea typeface="Franklin Gothic Book"/>
                <a:cs typeface="Franklin Gothic Book"/>
                <a:sym typeface="Franklin Gothic Book"/>
              </a:defRPr>
            </a:pPr>
            <a:endParaRPr/>
          </a:p>
        </p:txBody>
      </p:sp>
      <p:sp>
        <p:nvSpPr>
          <p:cNvPr id="7" name="Shape 7"/>
          <p:cNvSpPr/>
          <p:nvPr/>
        </p:nvSpPr>
        <p:spPr>
          <a:xfrm>
            <a:off x="731519" y="576071"/>
            <a:ext cx="7696201" cy="5715003"/>
          </a:xfrm>
          <a:prstGeom prst="rect">
            <a:avLst/>
          </a:prstGeom>
          <a:blipFill>
            <a:blip r:embed="rId14"/>
          </a:blipFill>
          <a:ln w="12700">
            <a:miter lim="400000"/>
          </a:ln>
          <a:effectLst>
            <a:outerShdw blurRad="101600" dist="50800" dir="5400000" rotWithShape="0">
              <a:srgbClr val="000000">
                <a:alpha val="20000"/>
              </a:srgbClr>
            </a:outerShdw>
          </a:effectLst>
        </p:spPr>
        <p:txBody>
          <a:bodyPr lIns="0" tIns="0" rIns="0" bIns="0" anchor="ctr"/>
          <a:lstStyle/>
          <a:p>
            <a:pPr lvl="0" algn="ctr">
              <a:defRPr>
                <a:solidFill>
                  <a:srgbClr val="FFFFFF"/>
                </a:solidFill>
                <a:latin typeface="Franklin Gothic Book"/>
                <a:ea typeface="Franklin Gothic Book"/>
                <a:cs typeface="Franklin Gothic Book"/>
                <a:sym typeface="Franklin Gothic Book"/>
              </a:defRPr>
            </a:pPr>
            <a:endParaRPr/>
          </a:p>
        </p:txBody>
      </p:sp>
      <p:pic>
        <p:nvPicPr>
          <p:cNvPr id="8" name="image2.png" descr="C:\Users\Administrator\Desktop\Pushpin Dev\Assets\pushpinLeft.png"/>
          <p:cNvPicPr/>
          <p:nvPr/>
        </p:nvPicPr>
        <p:blipFill>
          <a:blip r:embed="rId15">
            <a:extLst/>
          </a:blip>
          <a:stretch>
            <a:fillRect/>
          </a:stretch>
        </p:blipFill>
        <p:spPr>
          <a:xfrm rot="1435684">
            <a:off x="543740" y="273091"/>
            <a:ext cx="567833" cy="567831"/>
          </a:xfrm>
          <a:prstGeom prst="rect">
            <a:avLst/>
          </a:prstGeom>
          <a:ln w="12700">
            <a:miter lim="400000"/>
          </a:ln>
        </p:spPr>
      </p:pic>
      <p:pic>
        <p:nvPicPr>
          <p:cNvPr id="9" name="image2.png" descr="C:\Users\Administrator\Desktop\Pushpin Dev\Assets\pushpinLeft.png"/>
          <p:cNvPicPr/>
          <p:nvPr/>
        </p:nvPicPr>
        <p:blipFill>
          <a:blip r:embed="rId15">
            <a:extLst/>
          </a:blip>
          <a:stretch>
            <a:fillRect/>
          </a:stretch>
        </p:blipFill>
        <p:spPr>
          <a:xfrm rot="4096196">
            <a:off x="8115079" y="298163"/>
            <a:ext cx="566930" cy="566928"/>
          </a:xfrm>
          <a:prstGeom prst="rect">
            <a:avLst/>
          </a:prstGeom>
          <a:ln w="12700">
            <a:miter lim="400000"/>
          </a:ln>
        </p:spPr>
      </p:pic>
      <p:sp>
        <p:nvSpPr>
          <p:cNvPr id="10" name="Shape 10"/>
          <p:cNvSpPr>
            <a:spLocks noGrp="1"/>
          </p:cNvSpPr>
          <p:nvPr>
            <p:ph type="title"/>
          </p:nvPr>
        </p:nvSpPr>
        <p:spPr>
          <a:xfrm>
            <a:off x="6629400" y="0"/>
            <a:ext cx="1430868" cy="6615292"/>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nchor="ctr">
            <a:normAutofit/>
          </a:bodyPr>
          <a:lstStyle/>
          <a:p>
            <a:pPr lvl="0">
              <a:defRPr sz="1800"/>
            </a:pPr>
            <a:r>
              <a:rPr sz="4400"/>
              <a:t>Title Text</a:t>
            </a:r>
          </a:p>
        </p:txBody>
      </p:sp>
      <p:sp>
        <p:nvSpPr>
          <p:cNvPr id="11" name="Shape 11"/>
          <p:cNvSpPr>
            <a:spLocks noGrp="1"/>
          </p:cNvSpPr>
          <p:nvPr>
            <p:ph type="body" idx="1"/>
          </p:nvPr>
        </p:nvSpPr>
        <p:spPr>
          <a:xfrm>
            <a:off x="1298219" y="1106312"/>
            <a:ext cx="5178781" cy="5751689"/>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normAutofit/>
          </a:bodyPr>
          <a:lstStyle/>
          <a:p>
            <a:pPr lvl="0">
              <a:defRPr sz="1800"/>
            </a:pPr>
            <a:r>
              <a:rPr sz="2400"/>
              <a:t>Body Level One</a:t>
            </a:r>
          </a:p>
          <a:p>
            <a:pPr lvl="1">
              <a:defRPr sz="1800"/>
            </a:pPr>
            <a:r>
              <a:rPr sz="2400"/>
              <a:t>Body Level Two</a:t>
            </a:r>
          </a:p>
          <a:p>
            <a:pPr lvl="2">
              <a:defRPr sz="1800"/>
            </a:pPr>
            <a:r>
              <a:rPr sz="2400"/>
              <a:t>Body Level Three</a:t>
            </a:r>
          </a:p>
          <a:p>
            <a:pPr lvl="3">
              <a:defRPr sz="1800"/>
            </a:pPr>
            <a:r>
              <a:rPr sz="2400"/>
              <a:t>Body Level Four</a:t>
            </a:r>
          </a:p>
          <a:p>
            <a:pPr lvl="4">
              <a:defRPr sz="1800"/>
            </a:pPr>
            <a:r>
              <a:rPr sz="2400"/>
              <a:t>Body Level Five</a:t>
            </a:r>
          </a:p>
        </p:txBody>
      </p:sp>
      <p:sp>
        <p:nvSpPr>
          <p:cNvPr id="12" name="Shape 12"/>
          <p:cNvSpPr>
            <a:spLocks noGrp="1"/>
          </p:cNvSpPr>
          <p:nvPr>
            <p:ph type="sldNum" sz="quarter" idx="2"/>
          </p:nvPr>
        </p:nvSpPr>
        <p:spPr>
          <a:xfrm>
            <a:off x="7670202" y="5807627"/>
            <a:ext cx="554025" cy="368172"/>
          </a:xfrm>
          <a:prstGeom prst="rect">
            <a:avLst/>
          </a:prstGeom>
          <a:ln w="12700">
            <a:miter lim="400000"/>
          </a:ln>
        </p:spPr>
        <p:txBody>
          <a:bodyPr lIns="45718" tIns="45718" rIns="45718" bIns="45718" anchor="ctr">
            <a:spAutoFit/>
          </a:bodyPr>
          <a:lstStyle>
            <a:lvl1pPr algn="r">
              <a:defRPr sz="1400">
                <a:solidFill>
                  <a:srgbClr val="465E9C"/>
                </a:solidFill>
                <a:latin typeface="Rage Italic"/>
                <a:ea typeface="Rage Italic"/>
                <a:cs typeface="Rage Italic"/>
                <a:sym typeface="Rage Italic"/>
              </a:defRPr>
            </a:lvl1pPr>
          </a:lstStyle>
          <a:p>
            <a:pPr lvl="0"/>
            <a:fld id="{86CB4B4D-7CA3-9044-876B-883B54F8677D}" type="slidenum">
              <a:rPr/>
              <a:pPr lvl="0"/>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txStyles>
    <p:titleStyle>
      <a:lvl1pPr>
        <a:defRPr sz="4400">
          <a:latin typeface="Constantia"/>
          <a:ea typeface="Constantia"/>
          <a:cs typeface="Constantia"/>
          <a:sym typeface="Constantia"/>
        </a:defRPr>
      </a:lvl1pPr>
      <a:lvl2pPr>
        <a:defRPr sz="4400">
          <a:latin typeface="Constantia"/>
          <a:ea typeface="Constantia"/>
          <a:cs typeface="Constantia"/>
          <a:sym typeface="Constantia"/>
        </a:defRPr>
      </a:lvl2pPr>
      <a:lvl3pPr>
        <a:defRPr sz="4400">
          <a:latin typeface="Constantia"/>
          <a:ea typeface="Constantia"/>
          <a:cs typeface="Constantia"/>
          <a:sym typeface="Constantia"/>
        </a:defRPr>
      </a:lvl3pPr>
      <a:lvl4pPr>
        <a:defRPr sz="4400">
          <a:latin typeface="Constantia"/>
          <a:ea typeface="Constantia"/>
          <a:cs typeface="Constantia"/>
          <a:sym typeface="Constantia"/>
        </a:defRPr>
      </a:lvl4pPr>
      <a:lvl5pPr>
        <a:defRPr sz="4400">
          <a:latin typeface="Constantia"/>
          <a:ea typeface="Constantia"/>
          <a:cs typeface="Constantia"/>
          <a:sym typeface="Constantia"/>
        </a:defRPr>
      </a:lvl5pPr>
      <a:lvl6pPr>
        <a:defRPr sz="4400">
          <a:latin typeface="Constantia"/>
          <a:ea typeface="Constantia"/>
          <a:cs typeface="Constantia"/>
          <a:sym typeface="Constantia"/>
        </a:defRPr>
      </a:lvl6pPr>
      <a:lvl7pPr>
        <a:defRPr sz="4400">
          <a:latin typeface="Constantia"/>
          <a:ea typeface="Constantia"/>
          <a:cs typeface="Constantia"/>
          <a:sym typeface="Constantia"/>
        </a:defRPr>
      </a:lvl7pPr>
      <a:lvl8pPr>
        <a:defRPr sz="4400">
          <a:latin typeface="Constantia"/>
          <a:ea typeface="Constantia"/>
          <a:cs typeface="Constantia"/>
          <a:sym typeface="Constantia"/>
        </a:defRPr>
      </a:lvl8pPr>
      <a:lvl9pPr>
        <a:defRPr sz="4400">
          <a:latin typeface="Constantia"/>
          <a:ea typeface="Constantia"/>
          <a:cs typeface="Constantia"/>
          <a:sym typeface="Constantia"/>
        </a:defRPr>
      </a:lvl9pPr>
    </p:titleStyle>
    <p:bodyStyle>
      <a:lvl1pPr marL="274320" indent="-274320">
        <a:spcBef>
          <a:spcPts val="500"/>
        </a:spcBef>
        <a:buClr>
          <a:srgbClr val="AA2B1E"/>
        </a:buClr>
        <a:buSzPct val="85000"/>
        <a:buFont typeface="Brush Script MT Italic"/>
        <a:buChar char="O"/>
        <a:defRPr sz="2400">
          <a:latin typeface="Franklin Gothic Book"/>
          <a:ea typeface="Franklin Gothic Book"/>
          <a:cs typeface="Franklin Gothic Book"/>
          <a:sym typeface="Franklin Gothic Book"/>
        </a:defRPr>
      </a:lvl1pPr>
      <a:lvl2pPr marL="665017" indent="-299257">
        <a:spcBef>
          <a:spcPts val="500"/>
        </a:spcBef>
        <a:buClr>
          <a:srgbClr val="AA2B1E"/>
        </a:buClr>
        <a:buSzPct val="85000"/>
        <a:buFont typeface="Brush Script MT Italic"/>
        <a:buChar char="O"/>
        <a:defRPr sz="2400">
          <a:latin typeface="Franklin Gothic Book"/>
          <a:ea typeface="Franklin Gothic Book"/>
          <a:cs typeface="Franklin Gothic Book"/>
          <a:sym typeface="Franklin Gothic Book"/>
        </a:defRPr>
      </a:lvl2pPr>
      <a:lvl3pPr marL="960119" indent="-274319">
        <a:spcBef>
          <a:spcPts val="500"/>
        </a:spcBef>
        <a:buClr>
          <a:srgbClr val="AA2B1E"/>
        </a:buClr>
        <a:buSzPct val="85000"/>
        <a:buFont typeface="Brush Script MT Italic"/>
        <a:buChar char="O"/>
        <a:defRPr sz="2400">
          <a:latin typeface="Franklin Gothic Book"/>
          <a:ea typeface="Franklin Gothic Book"/>
          <a:cs typeface="Franklin Gothic Book"/>
          <a:sym typeface="Franklin Gothic Book"/>
        </a:defRPr>
      </a:lvl3pPr>
      <a:lvl4pPr marL="1356360" indent="-304800">
        <a:spcBef>
          <a:spcPts val="500"/>
        </a:spcBef>
        <a:buClr>
          <a:srgbClr val="AA2B1E"/>
        </a:buClr>
        <a:buSzPct val="85000"/>
        <a:buFont typeface="Brush Script MT Italic"/>
        <a:buChar char="O"/>
        <a:defRPr sz="2400">
          <a:latin typeface="Franklin Gothic Book"/>
          <a:ea typeface="Franklin Gothic Book"/>
          <a:cs typeface="Franklin Gothic Book"/>
          <a:sym typeface="Franklin Gothic Book"/>
        </a:defRPr>
      </a:lvl4pPr>
      <a:lvl5pPr marL="1760220" indent="-342900">
        <a:spcBef>
          <a:spcPts val="500"/>
        </a:spcBef>
        <a:buClr>
          <a:srgbClr val="AA2B1E"/>
        </a:buClr>
        <a:buSzPct val="85000"/>
        <a:buFont typeface="Brush Script MT Italic"/>
        <a:buChar char="O"/>
        <a:defRPr sz="2400">
          <a:latin typeface="Franklin Gothic Book"/>
          <a:ea typeface="Franklin Gothic Book"/>
          <a:cs typeface="Franklin Gothic Book"/>
          <a:sym typeface="Franklin Gothic Book"/>
        </a:defRPr>
      </a:lvl5pPr>
      <a:lvl6pPr marL="2125978" indent="-342900">
        <a:spcBef>
          <a:spcPts val="500"/>
        </a:spcBef>
        <a:buClr>
          <a:srgbClr val="AA2B1E"/>
        </a:buClr>
        <a:buSzPct val="85000"/>
        <a:buFont typeface="Brush Script MT Italic"/>
        <a:buChar char="O"/>
        <a:defRPr sz="2400">
          <a:latin typeface="Franklin Gothic Book"/>
          <a:ea typeface="Franklin Gothic Book"/>
          <a:cs typeface="Franklin Gothic Book"/>
          <a:sym typeface="Franklin Gothic Book"/>
        </a:defRPr>
      </a:lvl6pPr>
      <a:lvl7pPr marL="2491738" indent="-342900">
        <a:spcBef>
          <a:spcPts val="500"/>
        </a:spcBef>
        <a:buClr>
          <a:srgbClr val="AA2B1E"/>
        </a:buClr>
        <a:buSzPct val="85000"/>
        <a:buFont typeface="Brush Script MT Italic"/>
        <a:buChar char="O"/>
        <a:defRPr sz="2400">
          <a:latin typeface="Franklin Gothic Book"/>
          <a:ea typeface="Franklin Gothic Book"/>
          <a:cs typeface="Franklin Gothic Book"/>
          <a:sym typeface="Franklin Gothic Book"/>
        </a:defRPr>
      </a:lvl7pPr>
      <a:lvl8pPr marL="2857500" indent="-342900">
        <a:spcBef>
          <a:spcPts val="500"/>
        </a:spcBef>
        <a:buClr>
          <a:srgbClr val="AA2B1E"/>
        </a:buClr>
        <a:buSzPct val="85000"/>
        <a:buFont typeface="Brush Script MT Italic"/>
        <a:buChar char="O"/>
        <a:defRPr sz="2400">
          <a:latin typeface="Franklin Gothic Book"/>
          <a:ea typeface="Franklin Gothic Book"/>
          <a:cs typeface="Franklin Gothic Book"/>
          <a:sym typeface="Franklin Gothic Book"/>
        </a:defRPr>
      </a:lvl8pPr>
      <a:lvl9pPr marL="3223260" indent="-342900">
        <a:spcBef>
          <a:spcPts val="500"/>
        </a:spcBef>
        <a:buClr>
          <a:srgbClr val="AA2B1E"/>
        </a:buClr>
        <a:buSzPct val="85000"/>
        <a:buFont typeface="Brush Script MT Italic"/>
        <a:buChar char="O"/>
        <a:defRPr sz="2400">
          <a:latin typeface="Franklin Gothic Book"/>
          <a:ea typeface="Franklin Gothic Book"/>
          <a:cs typeface="Franklin Gothic Book"/>
          <a:sym typeface="Franklin Gothic Book"/>
        </a:defRPr>
      </a:lvl9pPr>
    </p:bodyStyle>
    <p:otherStyle>
      <a:lvl1pPr algn="r">
        <a:defRPr sz="1400">
          <a:solidFill>
            <a:schemeClr val="tx1"/>
          </a:solidFill>
          <a:latin typeface="+mn-lt"/>
          <a:ea typeface="+mn-ea"/>
          <a:cs typeface="+mn-cs"/>
          <a:sym typeface="Rage Italic"/>
        </a:defRPr>
      </a:lvl1pPr>
      <a:lvl2pPr algn="r">
        <a:defRPr sz="1400">
          <a:solidFill>
            <a:schemeClr val="tx1"/>
          </a:solidFill>
          <a:latin typeface="+mn-lt"/>
          <a:ea typeface="+mn-ea"/>
          <a:cs typeface="+mn-cs"/>
          <a:sym typeface="Rage Italic"/>
        </a:defRPr>
      </a:lvl2pPr>
      <a:lvl3pPr algn="r">
        <a:defRPr sz="1400">
          <a:solidFill>
            <a:schemeClr val="tx1"/>
          </a:solidFill>
          <a:latin typeface="+mn-lt"/>
          <a:ea typeface="+mn-ea"/>
          <a:cs typeface="+mn-cs"/>
          <a:sym typeface="Rage Italic"/>
        </a:defRPr>
      </a:lvl3pPr>
      <a:lvl4pPr algn="r">
        <a:defRPr sz="1400">
          <a:solidFill>
            <a:schemeClr val="tx1"/>
          </a:solidFill>
          <a:latin typeface="+mn-lt"/>
          <a:ea typeface="+mn-ea"/>
          <a:cs typeface="+mn-cs"/>
          <a:sym typeface="Rage Italic"/>
        </a:defRPr>
      </a:lvl4pPr>
      <a:lvl5pPr algn="r">
        <a:defRPr sz="1400">
          <a:solidFill>
            <a:schemeClr val="tx1"/>
          </a:solidFill>
          <a:latin typeface="+mn-lt"/>
          <a:ea typeface="+mn-ea"/>
          <a:cs typeface="+mn-cs"/>
          <a:sym typeface="Rage Italic"/>
        </a:defRPr>
      </a:lvl5pPr>
      <a:lvl6pPr algn="r">
        <a:defRPr sz="1400">
          <a:solidFill>
            <a:schemeClr val="tx1"/>
          </a:solidFill>
          <a:latin typeface="+mn-lt"/>
          <a:ea typeface="+mn-ea"/>
          <a:cs typeface="+mn-cs"/>
          <a:sym typeface="Rage Italic"/>
        </a:defRPr>
      </a:lvl6pPr>
      <a:lvl7pPr algn="r">
        <a:defRPr sz="1400">
          <a:solidFill>
            <a:schemeClr val="tx1"/>
          </a:solidFill>
          <a:latin typeface="+mn-lt"/>
          <a:ea typeface="+mn-ea"/>
          <a:cs typeface="+mn-cs"/>
          <a:sym typeface="Rage Italic"/>
        </a:defRPr>
      </a:lvl7pPr>
      <a:lvl8pPr algn="r">
        <a:defRPr sz="1400">
          <a:solidFill>
            <a:schemeClr val="tx1"/>
          </a:solidFill>
          <a:latin typeface="+mn-lt"/>
          <a:ea typeface="+mn-ea"/>
          <a:cs typeface="+mn-cs"/>
          <a:sym typeface="Rage Italic"/>
        </a:defRPr>
      </a:lvl8pPr>
      <a:lvl9pPr algn="r">
        <a:defRPr sz="1400">
          <a:solidFill>
            <a:schemeClr val="tx1"/>
          </a:solidFill>
          <a:latin typeface="+mn-lt"/>
          <a:ea typeface="+mn-ea"/>
          <a:cs typeface="+mn-cs"/>
          <a:sym typeface="Rage Italic"/>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85" name="Shape 85"/>
          <p:cNvSpPr>
            <a:spLocks noGrp="1"/>
          </p:cNvSpPr>
          <p:nvPr>
            <p:ph type="title"/>
          </p:nvPr>
        </p:nvSpPr>
        <p:spPr>
          <a:xfrm>
            <a:off x="1727200" y="1794935"/>
            <a:ext cx="5723471" cy="3665340"/>
          </a:xfrm>
          <a:prstGeom prst="rect">
            <a:avLst/>
          </a:prstGeom>
        </p:spPr>
        <p:txBody>
          <a:bodyPr lIns="0" tIns="0" rIns="0" bIns="0" anchor="t"/>
          <a:lstStyle/>
          <a:p>
            <a:pPr lvl="0" defTabSz="905255">
              <a:defRPr sz="1800"/>
            </a:pPr>
            <a:r>
              <a:rPr sz="3800" smtClean="0">
                <a:solidFill>
                  <a:srgbClr val="0000FF"/>
                </a:solidFill>
              </a:rPr>
              <a:t>Neonatal sepsis</a:t>
            </a:r>
            <a:r>
              <a:rPr sz="3800">
                <a:solidFill>
                  <a:srgbClr val="0000FF"/>
                </a:solidFill>
              </a:rPr>
              <a:t>: </a:t>
            </a:r>
            <a:br>
              <a:rPr sz="3800">
                <a:solidFill>
                  <a:srgbClr val="0000FF"/>
                </a:solidFill>
              </a:rPr>
            </a:br>
            <a:r>
              <a:rPr sz="4200">
                <a:solidFill>
                  <a:srgbClr val="FF0000"/>
                </a:solidFill>
              </a:rPr>
              <a:t>An approach</a:t>
            </a:r>
            <a:br>
              <a:rPr sz="4200">
                <a:solidFill>
                  <a:srgbClr val="FF0000"/>
                </a:solidFill>
              </a:rPr>
            </a:br>
            <a:r>
              <a:rPr sz="4200">
                <a:solidFill>
                  <a:srgbClr val="FF0000"/>
                </a:solidFill>
              </a:rPr>
              <a:t/>
            </a:r>
            <a:br>
              <a:rPr sz="4200">
                <a:solidFill>
                  <a:srgbClr val="FF0000"/>
                </a:solidFill>
              </a:rPr>
            </a:br>
            <a:r>
              <a:rPr sz="2600" b="1">
                <a:solidFill>
                  <a:srgbClr val="0000FF"/>
                </a:solidFill>
              </a:rPr>
              <a:t>Ramesh Agarwal</a:t>
            </a:r>
            <a:br>
              <a:rPr sz="2600" b="1">
                <a:solidFill>
                  <a:srgbClr val="0000FF"/>
                </a:solidFill>
              </a:rPr>
            </a:br>
            <a:r>
              <a:rPr b="1"/>
              <a:t>Professor, Pediatrics</a:t>
            </a:r>
            <a:br>
              <a:rPr b="1"/>
            </a:br>
            <a:r>
              <a:rPr b="1"/>
              <a:t>AIIMS, New Delhi </a:t>
            </a:r>
            <a:r>
              <a:rPr>
                <a:solidFill>
                  <a:srgbClr val="FF0000"/>
                </a:solidFill>
              </a:rPr>
              <a:t> </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Shape 89"/>
          <p:cNvSpPr>
            <a:spLocks noGrp="1"/>
          </p:cNvSpPr>
          <p:nvPr>
            <p:ph type="title"/>
          </p:nvPr>
        </p:nvSpPr>
        <p:spPr>
          <a:xfrm>
            <a:off x="1095023" y="817581"/>
            <a:ext cx="6965244" cy="1202487"/>
          </a:xfrm>
          <a:prstGeom prst="rect">
            <a:avLst/>
          </a:prstGeom>
        </p:spPr>
        <p:txBody>
          <a:bodyPr/>
          <a:lstStyle/>
          <a:p>
            <a:pPr lvl="0">
              <a:defRPr sz="1800"/>
            </a:pPr>
            <a:r>
              <a:rPr sz="4400"/>
              <a:t>Objectives </a:t>
            </a:r>
          </a:p>
        </p:txBody>
      </p:sp>
      <p:sp>
        <p:nvSpPr>
          <p:cNvPr id="90" name="Shape 90"/>
          <p:cNvSpPr>
            <a:spLocks noGrp="1"/>
          </p:cNvSpPr>
          <p:nvPr>
            <p:ph type="body" idx="1"/>
          </p:nvPr>
        </p:nvSpPr>
        <p:spPr>
          <a:xfrm>
            <a:off x="1463038" y="2119257"/>
            <a:ext cx="6196408" cy="3603812"/>
          </a:xfrm>
          <a:prstGeom prst="rect">
            <a:avLst/>
          </a:prstGeom>
        </p:spPr>
        <p:txBody>
          <a:bodyPr/>
          <a:lstStyle>
            <a:lvl1pPr marL="365760" indent="-365760"/>
          </a:lstStyle>
          <a:p>
            <a:pPr lvl="0">
              <a:defRPr sz="1800"/>
            </a:pPr>
            <a:r>
              <a:rPr sz="2400"/>
              <a:t>To learn a broad approach to management</a:t>
            </a:r>
          </a:p>
        </p:txBody>
      </p:sp>
      <p:sp>
        <p:nvSpPr>
          <p:cNvPr id="91" name="Shape 91"/>
          <p:cNvSpPr/>
          <p:nvPr/>
        </p:nvSpPr>
        <p:spPr>
          <a:xfrm>
            <a:off x="1698615" y="4114801"/>
            <a:ext cx="5148561" cy="279401"/>
          </a:xfrm>
          <a:prstGeom prst="rect">
            <a:avLst/>
          </a:prstGeom>
          <a:solidFill>
            <a:srgbClr val="FFFFFF"/>
          </a:solidFill>
          <a:ln w="25400">
            <a:solidFill>
              <a:srgbClr val="EB5605"/>
            </a:solidFill>
          </a:ln>
          <a:extLst>
            <a:ext uri="{C572A759-6A51-4108-AA02-DFA0A04FC94B}">
              <ma14:wrappingTextBoxFlag xmlns:ma14="http://schemas.microsoft.com/office/mac/drawingml/2011/main" xmlns="" val="1"/>
            </a:ext>
          </a:extLst>
        </p:spPr>
        <p:txBody>
          <a:bodyPr wrap="none" lIns="0" tIns="0" rIns="0" bIns="0">
            <a:spAutoFit/>
          </a:bodyPr>
          <a:lstStyle>
            <a:lvl1pPr algn="ctr">
              <a:defRPr>
                <a:latin typeface="Franklin Gothic Book"/>
                <a:ea typeface="Franklin Gothic Book"/>
                <a:cs typeface="Franklin Gothic Book"/>
                <a:sym typeface="Franklin Gothic Book"/>
              </a:defRPr>
            </a:lvl1pPr>
          </a:lstStyle>
          <a:p>
            <a:pPr lvl="0"/>
            <a:r>
              <a:t>Details of antimicrobial therapy in a different webinar</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 name="Shape 95"/>
          <p:cNvSpPr>
            <a:spLocks noGrp="1"/>
          </p:cNvSpPr>
          <p:nvPr>
            <p:ph type="title"/>
          </p:nvPr>
        </p:nvSpPr>
        <p:spPr>
          <a:xfrm>
            <a:off x="1095023" y="817583"/>
            <a:ext cx="6965244" cy="914360"/>
          </a:xfrm>
          <a:prstGeom prst="rect">
            <a:avLst/>
          </a:prstGeom>
          <a:solidFill>
            <a:srgbClr val="EB5605"/>
          </a:solidFill>
          <a:ln w="25400">
            <a:solidFill>
              <a:srgbClr val="AB3F04"/>
            </a:solidFill>
            <a:bevel/>
          </a:ln>
        </p:spPr>
        <p:txBody>
          <a:bodyPr lIns="0" tIns="0" rIns="0" bIns="0"/>
          <a:lstStyle>
            <a:lvl1pPr>
              <a:defRPr>
                <a:solidFill>
                  <a:srgbClr val="FFFFFF"/>
                </a:solidFill>
                <a:latin typeface="Franklin Gothic Book"/>
                <a:ea typeface="Franklin Gothic Book"/>
                <a:cs typeface="Franklin Gothic Book"/>
                <a:sym typeface="Franklin Gothic Book"/>
              </a:defRPr>
            </a:lvl1pPr>
          </a:lstStyle>
          <a:p>
            <a:pPr lvl="0">
              <a:defRPr sz="1800">
                <a:solidFill>
                  <a:srgbClr val="000000"/>
                </a:solidFill>
              </a:defRPr>
            </a:pPr>
            <a:r>
              <a:rPr sz="4400">
                <a:solidFill>
                  <a:srgbClr val="FFFFFF"/>
                </a:solidFill>
              </a:rPr>
              <a:t>Sepsis</a:t>
            </a:r>
          </a:p>
        </p:txBody>
      </p:sp>
      <p:grpSp>
        <p:nvGrpSpPr>
          <p:cNvPr id="102" name="Group 102"/>
          <p:cNvGrpSpPr/>
          <p:nvPr/>
        </p:nvGrpSpPr>
        <p:grpSpPr>
          <a:xfrm>
            <a:off x="1095023" y="1924376"/>
            <a:ext cx="6896224" cy="3791201"/>
            <a:chOff x="0" y="0"/>
            <a:chExt cx="6896222" cy="3791199"/>
          </a:xfrm>
        </p:grpSpPr>
        <p:grpSp>
          <p:nvGrpSpPr>
            <p:cNvPr id="98" name="Group 98"/>
            <p:cNvGrpSpPr/>
            <p:nvPr/>
          </p:nvGrpSpPr>
          <p:grpSpPr>
            <a:xfrm>
              <a:off x="-1" y="0"/>
              <a:ext cx="3380504" cy="3791201"/>
              <a:chOff x="0" y="0"/>
              <a:chExt cx="3380502" cy="3791199"/>
            </a:xfrm>
          </p:grpSpPr>
          <p:sp>
            <p:nvSpPr>
              <p:cNvPr id="96" name="Shape 96"/>
              <p:cNvSpPr/>
              <p:nvPr/>
            </p:nvSpPr>
            <p:spPr>
              <a:xfrm>
                <a:off x="-1" y="0"/>
                <a:ext cx="3380504" cy="3791201"/>
              </a:xfrm>
              <a:prstGeom prst="roundRect">
                <a:avLst>
                  <a:gd name="adj" fmla="val 7500"/>
                </a:avLst>
              </a:prstGeom>
              <a:solidFill>
                <a:srgbClr val="FEDFCB"/>
              </a:solidFill>
              <a:ln w="12700" cap="flat">
                <a:noFill/>
                <a:miter lim="400000"/>
              </a:ln>
              <a:effectLst>
                <a:outerShdw blurRad="38100" dist="38100" dir="4800000" rotWithShape="0">
                  <a:srgbClr val="000000">
                    <a:alpha val="32000"/>
                  </a:srgbClr>
                </a:outerShdw>
              </a:effectLst>
            </p:spPr>
            <p:txBody>
              <a:bodyPr wrap="square" lIns="0" tIns="0" rIns="0" bIns="0" numCol="1" anchor="t">
                <a:noAutofit/>
              </a:bodyPr>
              <a:lstStyle/>
              <a:p>
                <a:pPr lvl="0">
                  <a:defRPr sz="2000">
                    <a:solidFill>
                      <a:srgbClr val="0000FF"/>
                    </a:solidFill>
                    <a:latin typeface="Franklin Gothic Book"/>
                    <a:ea typeface="Franklin Gothic Book"/>
                    <a:cs typeface="Franklin Gothic Book"/>
                    <a:sym typeface="Franklin Gothic Book"/>
                  </a:defRPr>
                </a:pPr>
                <a:endParaRPr/>
              </a:p>
            </p:txBody>
          </p:sp>
          <p:sp>
            <p:nvSpPr>
              <p:cNvPr id="97" name="Shape 97"/>
              <p:cNvSpPr/>
              <p:nvPr/>
            </p:nvSpPr>
            <p:spPr>
              <a:xfrm>
                <a:off x="74182" y="74183"/>
                <a:ext cx="3232138" cy="170433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8" tIns="45718" rIns="45718" bIns="45718" numCol="1" anchor="t">
                <a:spAutoFit/>
              </a:bodyPr>
              <a:lstStyle/>
              <a:p>
                <a:pPr lvl="0"/>
                <a:r>
                  <a:rPr sz="5300">
                    <a:latin typeface="Franklin Gothic Book"/>
                    <a:ea typeface="Franklin Gothic Book"/>
                    <a:cs typeface="Franklin Gothic Book"/>
                    <a:sym typeface="Franklin Gothic Book"/>
                  </a:rPr>
                  <a:t>EOS</a:t>
                </a:r>
              </a:p>
              <a:p>
                <a:pPr marL="415636" lvl="0" indent="-415636">
                  <a:buClr>
                    <a:srgbClr val="0000FF"/>
                  </a:buClr>
                  <a:buSzPct val="100000"/>
                  <a:buAutoNum type="arabicPeriod"/>
                </a:pPr>
                <a:r>
                  <a:rPr sz="2000">
                    <a:solidFill>
                      <a:srgbClr val="0000FF"/>
                    </a:solidFill>
                    <a:latin typeface="Franklin Gothic Book"/>
                    <a:ea typeface="Franklin Gothic Book"/>
                    <a:cs typeface="Franklin Gothic Book"/>
                    <a:sym typeface="Franklin Gothic Book"/>
                  </a:rPr>
                  <a:t>Risk factors or </a:t>
                </a:r>
              </a:p>
              <a:p>
                <a:pPr marL="415636" lvl="0" indent="-415636">
                  <a:buClr>
                    <a:srgbClr val="0000FF"/>
                  </a:buClr>
                  <a:buSzPct val="100000"/>
                  <a:buAutoNum type="arabicPeriod"/>
                </a:pPr>
                <a:r>
                  <a:rPr sz="2000">
                    <a:solidFill>
                      <a:srgbClr val="0000FF"/>
                    </a:solidFill>
                    <a:latin typeface="Franklin Gothic Book"/>
                    <a:ea typeface="Franklin Gothic Book"/>
                    <a:cs typeface="Franklin Gothic Book"/>
                    <a:sym typeface="Franklin Gothic Book"/>
                  </a:rPr>
                  <a:t>Symptoms, or</a:t>
                </a:r>
              </a:p>
              <a:p>
                <a:pPr marL="415636" lvl="0" indent="-415636">
                  <a:buClr>
                    <a:srgbClr val="0000FF"/>
                  </a:buClr>
                  <a:buSzPct val="100000"/>
                  <a:buAutoNum type="arabicPeriod"/>
                </a:pPr>
                <a:r>
                  <a:rPr sz="2000">
                    <a:solidFill>
                      <a:srgbClr val="0000FF"/>
                    </a:solidFill>
                    <a:latin typeface="Franklin Gothic Book"/>
                    <a:ea typeface="Franklin Gothic Book"/>
                    <a:cs typeface="Franklin Gothic Book"/>
                    <a:sym typeface="Franklin Gothic Book"/>
                  </a:rPr>
                  <a:t>Both</a:t>
                </a:r>
              </a:p>
            </p:txBody>
          </p:sp>
        </p:grpSp>
        <p:grpSp>
          <p:nvGrpSpPr>
            <p:cNvPr id="101" name="Group 101"/>
            <p:cNvGrpSpPr/>
            <p:nvPr/>
          </p:nvGrpSpPr>
          <p:grpSpPr>
            <a:xfrm>
              <a:off x="3515719" y="0"/>
              <a:ext cx="3380504" cy="3791201"/>
              <a:chOff x="0" y="0"/>
              <a:chExt cx="3380502" cy="3791199"/>
            </a:xfrm>
          </p:grpSpPr>
          <p:sp>
            <p:nvSpPr>
              <p:cNvPr id="99" name="Shape 99"/>
              <p:cNvSpPr/>
              <p:nvPr/>
            </p:nvSpPr>
            <p:spPr>
              <a:xfrm>
                <a:off x="-1" y="0"/>
                <a:ext cx="3380504" cy="3791201"/>
              </a:xfrm>
              <a:prstGeom prst="roundRect">
                <a:avLst>
                  <a:gd name="adj" fmla="val 7500"/>
                </a:avLst>
              </a:prstGeom>
              <a:solidFill>
                <a:srgbClr val="FEDFCB"/>
              </a:solidFill>
              <a:ln w="12700" cap="flat">
                <a:noFill/>
                <a:miter lim="400000"/>
              </a:ln>
              <a:effectLst>
                <a:outerShdw blurRad="38100" dist="38100" dir="4800000" rotWithShape="0">
                  <a:srgbClr val="000000">
                    <a:alpha val="32000"/>
                  </a:srgbClr>
                </a:outerShdw>
              </a:effectLst>
            </p:spPr>
            <p:txBody>
              <a:bodyPr wrap="square" lIns="0" tIns="0" rIns="0" bIns="0" numCol="1" anchor="t">
                <a:noAutofit/>
              </a:bodyPr>
              <a:lstStyle/>
              <a:p>
                <a:pPr lvl="0">
                  <a:defRPr sz="1600">
                    <a:solidFill>
                      <a:srgbClr val="0000FF"/>
                    </a:solidFill>
                    <a:latin typeface="Franklin Gothic Book"/>
                    <a:ea typeface="Franklin Gothic Book"/>
                    <a:cs typeface="Franklin Gothic Book"/>
                    <a:sym typeface="Franklin Gothic Book"/>
                  </a:defRPr>
                </a:pPr>
                <a:endParaRPr/>
              </a:p>
            </p:txBody>
          </p:sp>
          <p:sp>
            <p:nvSpPr>
              <p:cNvPr id="100" name="Shape 100"/>
              <p:cNvSpPr/>
              <p:nvPr/>
            </p:nvSpPr>
            <p:spPr>
              <a:xfrm>
                <a:off x="74182" y="74183"/>
                <a:ext cx="3232138" cy="114553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8" tIns="45718" rIns="45718" bIns="45718" numCol="1" anchor="t">
                <a:spAutoFit/>
              </a:bodyPr>
              <a:lstStyle/>
              <a:p>
                <a:pPr lvl="0"/>
                <a:r>
                  <a:rPr sz="5300">
                    <a:latin typeface="Franklin Gothic Book"/>
                    <a:ea typeface="Franklin Gothic Book"/>
                    <a:cs typeface="Franklin Gothic Book"/>
                    <a:sym typeface="Franklin Gothic Book"/>
                  </a:rPr>
                  <a:t>LOS</a:t>
                </a:r>
              </a:p>
              <a:p>
                <a:pPr marL="282222" lvl="0" indent="-282222">
                  <a:buClr>
                    <a:srgbClr val="0000FF"/>
                  </a:buClr>
                  <a:buSzPct val="100000"/>
                  <a:buChar char="•"/>
                </a:pPr>
                <a:r>
                  <a:rPr sz="2000">
                    <a:solidFill>
                      <a:srgbClr val="0000FF"/>
                    </a:solidFill>
                    <a:latin typeface="Franklin Gothic Book"/>
                    <a:ea typeface="Franklin Gothic Book"/>
                    <a:cs typeface="Franklin Gothic Book"/>
                    <a:sym typeface="Franklin Gothic Book"/>
                  </a:rPr>
                  <a:t>Symptoms</a:t>
                </a:r>
              </a:p>
            </p:txBody>
          </p:sp>
        </p:grpSp>
      </p:grpSp>
      <p:sp>
        <p:nvSpPr>
          <p:cNvPr id="103" name="Shape 103"/>
          <p:cNvSpPr/>
          <p:nvPr/>
        </p:nvSpPr>
        <p:spPr>
          <a:xfrm>
            <a:off x="966650" y="5567895"/>
            <a:ext cx="7276011" cy="279401"/>
          </a:xfrm>
          <a:prstGeom prst="rect">
            <a:avLst/>
          </a:prstGeom>
          <a:solidFill>
            <a:srgbClr val="D8DEED"/>
          </a:solidFill>
          <a:ln w="25400">
            <a:solidFill>
              <a:srgbClr val="AA2B1E"/>
            </a:solidFill>
          </a:ln>
          <a:extLst>
            <a:ext uri="{C572A759-6A51-4108-AA02-DFA0A04FC94B}">
              <ma14:wrappingTextBoxFlag xmlns:ma14="http://schemas.microsoft.com/office/mac/drawingml/2011/main" xmlns="" val="1"/>
            </a:ext>
          </a:extLst>
        </p:spPr>
        <p:txBody>
          <a:bodyPr lIns="0" tIns="0" rIns="0" bIns="0">
            <a:spAutoFit/>
          </a:bodyPr>
          <a:lstStyle>
            <a:lvl1pPr algn="ctr">
              <a:defRPr>
                <a:latin typeface="Franklin Gothic Book"/>
                <a:ea typeface="Franklin Gothic Book"/>
                <a:cs typeface="Franklin Gothic Book"/>
                <a:sym typeface="Franklin Gothic Book"/>
              </a:defRPr>
            </a:lvl1pPr>
          </a:lstStyle>
          <a:p>
            <a:pPr lvl="0"/>
            <a:r>
              <a:t>The baby could be in community or in the hospital for some other reason</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Shape 107"/>
          <p:cNvSpPr>
            <a:spLocks noGrp="1"/>
          </p:cNvSpPr>
          <p:nvPr>
            <p:ph type="body" idx="1"/>
          </p:nvPr>
        </p:nvSpPr>
        <p:spPr>
          <a:xfrm>
            <a:off x="1136984" y="2119257"/>
            <a:ext cx="6965244" cy="3603812"/>
          </a:xfrm>
          <a:prstGeom prst="rect">
            <a:avLst/>
          </a:prstGeom>
        </p:spPr>
        <p:txBody>
          <a:bodyPr/>
          <a:lstStyle/>
          <a:p>
            <a:pPr marL="365760" lvl="0" indent="-365760">
              <a:lnSpc>
                <a:spcPct val="90000"/>
              </a:lnSpc>
              <a:defRPr sz="1800"/>
            </a:pPr>
            <a:r>
              <a:rPr sz="2400"/>
              <a:t> Extreme:</a:t>
            </a:r>
          </a:p>
          <a:p>
            <a:pPr marL="701040" lvl="1" indent="-335280">
              <a:lnSpc>
                <a:spcPct val="90000"/>
              </a:lnSpc>
              <a:defRPr sz="1800"/>
            </a:pPr>
            <a:r>
              <a:rPr sz="2200"/>
              <a:t> Rupture of membrane &gt;72 hours</a:t>
            </a:r>
          </a:p>
          <a:p>
            <a:pPr marL="701040" lvl="1" indent="-335280">
              <a:lnSpc>
                <a:spcPct val="90000"/>
              </a:lnSpc>
              <a:defRPr sz="1800"/>
            </a:pPr>
            <a:r>
              <a:rPr sz="2200"/>
              <a:t> Chorioamnionitis </a:t>
            </a:r>
          </a:p>
          <a:p>
            <a:pPr marL="701040" lvl="1" indent="-335280">
              <a:lnSpc>
                <a:spcPct val="90000"/>
              </a:lnSpc>
              <a:defRPr sz="1800"/>
            </a:pPr>
            <a:r>
              <a:rPr sz="2200"/>
              <a:t> Foul smelling liqor</a:t>
            </a:r>
          </a:p>
          <a:p>
            <a:pPr marL="365760" lvl="0" indent="-365760">
              <a:lnSpc>
                <a:spcPct val="90000"/>
              </a:lnSpc>
              <a:defRPr sz="1800"/>
            </a:pPr>
            <a:r>
              <a:rPr sz="2400"/>
              <a:t> Others</a:t>
            </a:r>
          </a:p>
          <a:p>
            <a:pPr marL="701040" lvl="1" indent="-335280">
              <a:lnSpc>
                <a:spcPct val="90000"/>
              </a:lnSpc>
              <a:defRPr sz="1800"/>
            </a:pPr>
            <a:r>
              <a:rPr sz="2200"/>
              <a:t> Spontaneous preterm labor</a:t>
            </a:r>
          </a:p>
          <a:p>
            <a:pPr marL="701040" lvl="1" indent="-335280">
              <a:lnSpc>
                <a:spcPct val="90000"/>
              </a:lnSpc>
              <a:defRPr sz="1800"/>
            </a:pPr>
            <a:r>
              <a:rPr sz="2200"/>
              <a:t> Prolonged labor (&gt;24 hours but &lt;72 h)	</a:t>
            </a:r>
          </a:p>
          <a:p>
            <a:pPr marL="701040" lvl="1" indent="-335280">
              <a:lnSpc>
                <a:spcPct val="90000"/>
              </a:lnSpc>
              <a:defRPr sz="1800"/>
            </a:pPr>
            <a:r>
              <a:rPr sz="2200"/>
              <a:t>Rupture of membrane 24 to 72 hours</a:t>
            </a:r>
          </a:p>
          <a:p>
            <a:pPr marL="701040" lvl="1" indent="-335280">
              <a:lnSpc>
                <a:spcPct val="90000"/>
              </a:lnSpc>
              <a:defRPr sz="1800"/>
            </a:pPr>
            <a:r>
              <a:rPr sz="2200"/>
              <a:t>An unclean or multiple PV examination</a:t>
            </a:r>
          </a:p>
        </p:txBody>
      </p:sp>
      <p:grpSp>
        <p:nvGrpSpPr>
          <p:cNvPr id="110" name="Group 110"/>
          <p:cNvGrpSpPr/>
          <p:nvPr/>
        </p:nvGrpSpPr>
        <p:grpSpPr>
          <a:xfrm>
            <a:off x="1136984" y="762894"/>
            <a:ext cx="6965245" cy="1202490"/>
            <a:chOff x="0" y="-1"/>
            <a:chExt cx="6965243" cy="1202488"/>
          </a:xfrm>
        </p:grpSpPr>
        <p:sp>
          <p:nvSpPr>
            <p:cNvPr id="108" name="Shape 108"/>
            <p:cNvSpPr/>
            <p:nvPr/>
          </p:nvSpPr>
          <p:spPr>
            <a:xfrm>
              <a:off x="0" y="-2"/>
              <a:ext cx="6965245" cy="1202490"/>
            </a:xfrm>
            <a:prstGeom prst="rect">
              <a:avLst/>
            </a:prstGeom>
            <a:noFill/>
            <a:ln w="9525" cap="flat">
              <a:solidFill>
                <a:srgbClr val="802016"/>
              </a:solidFill>
              <a:prstDash val="solid"/>
              <a:bevel/>
            </a:ln>
            <a:effectLst/>
          </p:spPr>
          <p:txBody>
            <a:bodyPr wrap="square" lIns="0" tIns="0" rIns="0" bIns="0" numCol="1" anchor="ctr">
              <a:noAutofit/>
            </a:bodyPr>
            <a:lstStyle/>
            <a:p>
              <a:pPr lvl="0" algn="ctr">
                <a:defRPr sz="3600">
                  <a:latin typeface="Constantia"/>
                  <a:ea typeface="Constantia"/>
                  <a:cs typeface="Constantia"/>
                  <a:sym typeface="Constantia"/>
                </a:defRPr>
              </a:pPr>
              <a:endParaRPr/>
            </a:p>
          </p:txBody>
        </p:sp>
        <p:sp>
          <p:nvSpPr>
            <p:cNvPr id="109" name="Shape 109"/>
            <p:cNvSpPr/>
            <p:nvPr/>
          </p:nvSpPr>
          <p:spPr>
            <a:xfrm>
              <a:off x="0" y="321842"/>
              <a:ext cx="6965245" cy="5588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defRPr sz="3600">
                  <a:solidFill>
                    <a:srgbClr val="0000FF"/>
                  </a:solidFill>
                  <a:latin typeface="Constantia"/>
                  <a:ea typeface="Constantia"/>
                  <a:cs typeface="Constantia"/>
                  <a:sym typeface="Constantia"/>
                </a:defRPr>
              </a:lvl1pPr>
            </a:lstStyle>
            <a:p>
              <a:pPr lvl="0">
                <a:defRPr sz="1800">
                  <a:solidFill>
                    <a:srgbClr val="000000"/>
                  </a:solidFill>
                </a:defRPr>
              </a:pPr>
              <a:r>
                <a:rPr sz="3600">
                  <a:solidFill>
                    <a:srgbClr val="0000FF"/>
                  </a:solidFill>
                </a:rPr>
                <a:t>Perinatal risk factors</a:t>
              </a:r>
            </a:p>
          </p:txBody>
        </p:sp>
      </p:grpSp>
      <p:sp>
        <p:nvSpPr>
          <p:cNvPr id="111" name="Shape 111"/>
          <p:cNvSpPr/>
          <p:nvPr/>
        </p:nvSpPr>
        <p:spPr>
          <a:xfrm>
            <a:off x="5643155" y="5723068"/>
            <a:ext cx="1462791" cy="345439"/>
          </a:xfrm>
          <a:prstGeom prst="rect">
            <a:avLst/>
          </a:prstGeom>
          <a:ln w="12700">
            <a:miter lim="400000"/>
          </a:ln>
          <a:extLst>
            <a:ext uri="{C572A759-6A51-4108-AA02-DFA0A04FC94B}">
              <ma14:wrappingTextBoxFlag xmlns:ma14="http://schemas.microsoft.com/office/mac/drawingml/2011/main" xmlns="" val="1"/>
            </a:ext>
          </a:extLst>
        </p:spPr>
        <p:txBody>
          <a:bodyPr wrap="none" lIns="45718" tIns="45718" rIns="45718" bIns="45718">
            <a:spAutoFit/>
          </a:bodyPr>
          <a:lstStyle>
            <a:lvl1pPr>
              <a:defRPr>
                <a:latin typeface="Franklin Gothic Book"/>
                <a:ea typeface="Franklin Gothic Book"/>
                <a:cs typeface="Franklin Gothic Book"/>
                <a:sym typeface="Franklin Gothic Book"/>
              </a:defRPr>
            </a:lvl1pPr>
          </a:lstStyle>
          <a:p>
            <a:pPr lvl="0"/>
            <a:r>
              <a:t>PGIMER study</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7" name="Group 117"/>
          <p:cNvGrpSpPr/>
          <p:nvPr/>
        </p:nvGrpSpPr>
        <p:grpSpPr>
          <a:xfrm>
            <a:off x="1136984" y="762896"/>
            <a:ext cx="6965245" cy="1408037"/>
            <a:chOff x="0" y="0"/>
            <a:chExt cx="6965243" cy="1408036"/>
          </a:xfrm>
        </p:grpSpPr>
        <p:sp>
          <p:nvSpPr>
            <p:cNvPr id="115" name="Shape 115"/>
            <p:cNvSpPr/>
            <p:nvPr/>
          </p:nvSpPr>
          <p:spPr>
            <a:xfrm>
              <a:off x="0" y="-1"/>
              <a:ext cx="6965245" cy="1408038"/>
            </a:xfrm>
            <a:prstGeom prst="rect">
              <a:avLst/>
            </a:prstGeom>
            <a:noFill/>
            <a:ln w="9525" cap="flat">
              <a:solidFill>
                <a:srgbClr val="802016"/>
              </a:solidFill>
              <a:prstDash val="solid"/>
              <a:bevel/>
            </a:ln>
            <a:effectLst/>
          </p:spPr>
          <p:txBody>
            <a:bodyPr wrap="square" lIns="0" tIns="0" rIns="0" bIns="0" numCol="1" anchor="ctr">
              <a:noAutofit/>
            </a:bodyPr>
            <a:lstStyle/>
            <a:p>
              <a:pPr lvl="0" algn="ctr">
                <a:defRPr sz="2400">
                  <a:solidFill>
                    <a:srgbClr val="0000FF"/>
                  </a:solidFill>
                  <a:latin typeface="Constantia"/>
                  <a:ea typeface="Constantia"/>
                  <a:cs typeface="Constantia"/>
                  <a:sym typeface="Constantia"/>
                </a:defRPr>
              </a:pPr>
              <a:endParaRPr/>
            </a:p>
          </p:txBody>
        </p:sp>
        <p:sp>
          <p:nvSpPr>
            <p:cNvPr id="116" name="Shape 116"/>
            <p:cNvSpPr/>
            <p:nvPr/>
          </p:nvSpPr>
          <p:spPr>
            <a:xfrm>
              <a:off x="0" y="145217"/>
              <a:ext cx="6965245" cy="11176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defRPr sz="3600">
                  <a:solidFill>
                    <a:srgbClr val="0000FF"/>
                  </a:solidFill>
                  <a:latin typeface="Constantia"/>
                  <a:ea typeface="Constantia"/>
                  <a:cs typeface="Constantia"/>
                  <a:sym typeface="Constantia"/>
                </a:defRPr>
              </a:lvl1pPr>
            </a:lstStyle>
            <a:p>
              <a:pPr lvl="0">
                <a:defRPr sz="1800">
                  <a:solidFill>
                    <a:srgbClr val="000000"/>
                  </a:solidFill>
                </a:defRPr>
              </a:pPr>
              <a:r>
                <a:rPr sz="3600">
                  <a:solidFill>
                    <a:srgbClr val="0000FF"/>
                  </a:solidFill>
                </a:rPr>
                <a:t>Symptoms suggestive of sepsis in a neonate</a:t>
              </a:r>
            </a:p>
          </p:txBody>
        </p:sp>
      </p:grpSp>
      <p:sp>
        <p:nvSpPr>
          <p:cNvPr id="118" name="Shape 118"/>
          <p:cNvSpPr/>
          <p:nvPr/>
        </p:nvSpPr>
        <p:spPr>
          <a:xfrm>
            <a:off x="1150788" y="2315777"/>
            <a:ext cx="6965244" cy="3214542"/>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marL="352777" lvl="0" indent="-352777">
              <a:lnSpc>
                <a:spcPct val="140000"/>
              </a:lnSpc>
              <a:buSzPct val="100000"/>
              <a:buFont typeface="Arial"/>
              <a:buChar char="•"/>
            </a:pPr>
            <a:r>
              <a:rPr sz="2000">
                <a:latin typeface="Arial"/>
                <a:ea typeface="Arial"/>
                <a:cs typeface="Arial"/>
                <a:sym typeface="Arial"/>
              </a:rPr>
              <a:t>Lethargy, poor feeding                                                  </a:t>
            </a:r>
            <a:r>
              <a:rPr sz="2000" i="1">
                <a:solidFill>
                  <a:srgbClr val="354775"/>
                </a:solidFill>
                <a:latin typeface="Arial"/>
                <a:ea typeface="Arial"/>
                <a:cs typeface="Arial"/>
                <a:sym typeface="Arial"/>
              </a:rPr>
              <a:t>(mother/nurse reports ‘baby does not look well’)</a:t>
            </a:r>
          </a:p>
          <a:p>
            <a:pPr marL="352777" lvl="0" indent="-352777">
              <a:lnSpc>
                <a:spcPct val="140000"/>
              </a:lnSpc>
              <a:buSzPct val="100000"/>
              <a:buFont typeface="Arial"/>
              <a:buChar char="•"/>
            </a:pPr>
            <a:r>
              <a:rPr sz="2000">
                <a:latin typeface="Arial"/>
                <a:ea typeface="Arial"/>
                <a:cs typeface="Arial"/>
                <a:sym typeface="Arial"/>
              </a:rPr>
              <a:t>Respiratory distress, apnea</a:t>
            </a:r>
          </a:p>
          <a:p>
            <a:pPr marL="352777" lvl="0" indent="-352777">
              <a:lnSpc>
                <a:spcPct val="140000"/>
              </a:lnSpc>
              <a:buSzPct val="100000"/>
              <a:buFont typeface="Arial"/>
              <a:buChar char="•"/>
            </a:pPr>
            <a:r>
              <a:rPr sz="2000">
                <a:latin typeface="Arial"/>
                <a:ea typeface="Arial"/>
                <a:cs typeface="Arial"/>
                <a:sym typeface="Arial"/>
              </a:rPr>
              <a:t>Fever, hypothermia  </a:t>
            </a:r>
          </a:p>
          <a:p>
            <a:pPr marL="352777" lvl="0" indent="-352777">
              <a:lnSpc>
                <a:spcPct val="140000"/>
              </a:lnSpc>
              <a:buSzPct val="100000"/>
              <a:buFont typeface="Arial"/>
              <a:buChar char="•"/>
            </a:pPr>
            <a:r>
              <a:rPr sz="2000">
                <a:latin typeface="Arial"/>
                <a:ea typeface="Arial"/>
                <a:cs typeface="Arial"/>
                <a:sym typeface="Arial"/>
              </a:rPr>
              <a:t>Vomiting, diarrhea, abdominal distension</a:t>
            </a:r>
          </a:p>
          <a:p>
            <a:pPr marL="352777" lvl="0" indent="-352777">
              <a:lnSpc>
                <a:spcPct val="140000"/>
              </a:lnSpc>
              <a:buSzPct val="100000"/>
              <a:buFont typeface="Arial"/>
              <a:buChar char="•"/>
            </a:pPr>
            <a:r>
              <a:rPr sz="2000">
                <a:latin typeface="Arial"/>
                <a:ea typeface="Arial"/>
                <a:cs typeface="Arial"/>
                <a:sym typeface="Arial"/>
              </a:rPr>
              <a:t>Seizures, encephalopathy </a:t>
            </a:r>
          </a:p>
          <a:p>
            <a:pPr marL="352777" lvl="0" indent="-352777">
              <a:lnSpc>
                <a:spcPct val="140000"/>
              </a:lnSpc>
              <a:buSzPct val="100000"/>
              <a:buFont typeface="Arial"/>
              <a:buChar char="•"/>
            </a:pPr>
            <a:r>
              <a:rPr sz="2000">
                <a:latin typeface="Arial"/>
                <a:ea typeface="Arial"/>
                <a:cs typeface="Arial"/>
                <a:sym typeface="Arial"/>
              </a:rPr>
              <a:t>Poor perfusion, shock </a:t>
            </a:r>
          </a:p>
          <a:p>
            <a:pPr marL="352777" lvl="0" indent="-352777">
              <a:lnSpc>
                <a:spcPct val="140000"/>
              </a:lnSpc>
              <a:buSzPct val="100000"/>
              <a:buFont typeface="Arial"/>
              <a:buChar char="•"/>
            </a:pPr>
            <a:r>
              <a:rPr sz="2000">
                <a:latin typeface="Arial"/>
                <a:ea typeface="Arial"/>
                <a:cs typeface="Arial"/>
                <a:sym typeface="Arial"/>
              </a:rPr>
              <a:t>Rare- bleeding, sclerema, renal failure </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Shape 122"/>
          <p:cNvSpPr>
            <a:spLocks noGrp="1"/>
          </p:cNvSpPr>
          <p:nvPr>
            <p:ph type="title"/>
          </p:nvPr>
        </p:nvSpPr>
        <p:spPr>
          <a:xfrm>
            <a:off x="1095023" y="817583"/>
            <a:ext cx="6965244" cy="914360"/>
          </a:xfrm>
          <a:prstGeom prst="rect">
            <a:avLst/>
          </a:prstGeom>
          <a:solidFill>
            <a:srgbClr val="EB5605"/>
          </a:solidFill>
          <a:ln w="25400">
            <a:solidFill>
              <a:srgbClr val="AB3F04"/>
            </a:solidFill>
            <a:bevel/>
          </a:ln>
        </p:spPr>
        <p:txBody>
          <a:bodyPr lIns="0" tIns="0" rIns="0" bIns="0"/>
          <a:lstStyle>
            <a:lvl1pPr>
              <a:defRPr>
                <a:solidFill>
                  <a:srgbClr val="FFFFFF"/>
                </a:solidFill>
                <a:latin typeface="Franklin Gothic Book"/>
                <a:ea typeface="Franklin Gothic Book"/>
                <a:cs typeface="Franklin Gothic Book"/>
                <a:sym typeface="Franklin Gothic Book"/>
              </a:defRPr>
            </a:lvl1pPr>
          </a:lstStyle>
          <a:p>
            <a:pPr lvl="0">
              <a:defRPr sz="1800">
                <a:solidFill>
                  <a:srgbClr val="000000"/>
                </a:solidFill>
              </a:defRPr>
            </a:pPr>
            <a:r>
              <a:rPr sz="4400">
                <a:solidFill>
                  <a:srgbClr val="FFFFFF"/>
                </a:solidFill>
              </a:rPr>
              <a:t>Scenarios</a:t>
            </a:r>
          </a:p>
        </p:txBody>
      </p:sp>
      <p:grpSp>
        <p:nvGrpSpPr>
          <p:cNvPr id="129" name="Group 129"/>
          <p:cNvGrpSpPr/>
          <p:nvPr/>
        </p:nvGrpSpPr>
        <p:grpSpPr>
          <a:xfrm>
            <a:off x="1095023" y="1924376"/>
            <a:ext cx="6896224" cy="3791201"/>
            <a:chOff x="0" y="0"/>
            <a:chExt cx="6896222" cy="3791199"/>
          </a:xfrm>
        </p:grpSpPr>
        <p:grpSp>
          <p:nvGrpSpPr>
            <p:cNvPr id="125" name="Group 125"/>
            <p:cNvGrpSpPr/>
            <p:nvPr/>
          </p:nvGrpSpPr>
          <p:grpSpPr>
            <a:xfrm>
              <a:off x="-1" y="0"/>
              <a:ext cx="3380504" cy="3791201"/>
              <a:chOff x="0" y="0"/>
              <a:chExt cx="3380502" cy="3791199"/>
            </a:xfrm>
          </p:grpSpPr>
          <p:sp>
            <p:nvSpPr>
              <p:cNvPr id="123" name="Shape 123"/>
              <p:cNvSpPr/>
              <p:nvPr/>
            </p:nvSpPr>
            <p:spPr>
              <a:xfrm>
                <a:off x="-1" y="0"/>
                <a:ext cx="3380504" cy="3791201"/>
              </a:xfrm>
              <a:prstGeom prst="roundRect">
                <a:avLst>
                  <a:gd name="adj" fmla="val 7500"/>
                </a:avLst>
              </a:prstGeom>
              <a:solidFill>
                <a:srgbClr val="FEDFCB"/>
              </a:solidFill>
              <a:ln w="12700" cap="flat">
                <a:noFill/>
                <a:miter lim="400000"/>
              </a:ln>
              <a:effectLst>
                <a:outerShdw blurRad="38100" dist="38100" dir="4800000" rotWithShape="0">
                  <a:srgbClr val="000000">
                    <a:alpha val="32000"/>
                  </a:srgbClr>
                </a:outerShdw>
              </a:effectLst>
            </p:spPr>
            <p:txBody>
              <a:bodyPr wrap="square" lIns="0" tIns="0" rIns="0" bIns="0" numCol="1" anchor="t">
                <a:noAutofit/>
              </a:bodyPr>
              <a:lstStyle/>
              <a:p>
                <a:pPr lvl="0">
                  <a:defRPr sz="2000">
                    <a:solidFill>
                      <a:srgbClr val="0000FF"/>
                    </a:solidFill>
                    <a:latin typeface="Franklin Gothic Book"/>
                    <a:ea typeface="Franklin Gothic Book"/>
                    <a:cs typeface="Franklin Gothic Book"/>
                    <a:sym typeface="Franklin Gothic Book"/>
                  </a:defRPr>
                </a:pPr>
                <a:endParaRPr/>
              </a:p>
            </p:txBody>
          </p:sp>
          <p:sp>
            <p:nvSpPr>
              <p:cNvPr id="124" name="Shape 124"/>
              <p:cNvSpPr/>
              <p:nvPr/>
            </p:nvSpPr>
            <p:spPr>
              <a:xfrm>
                <a:off x="74182" y="74183"/>
                <a:ext cx="3232138" cy="254253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p>
                <a:pPr lvl="0"/>
                <a:r>
                  <a:rPr sz="5300">
                    <a:latin typeface="Franklin Gothic Book"/>
                    <a:ea typeface="Franklin Gothic Book"/>
                    <a:cs typeface="Franklin Gothic Book"/>
                    <a:sym typeface="Franklin Gothic Book"/>
                  </a:rPr>
                  <a:t>EOS</a:t>
                </a:r>
              </a:p>
              <a:p>
                <a:pPr marL="415636" lvl="0" indent="-415636">
                  <a:buClr>
                    <a:srgbClr val="0000FF"/>
                  </a:buClr>
                  <a:buSzPct val="100000"/>
                  <a:buAutoNum type="arabicPeriod"/>
                </a:pPr>
                <a:r>
                  <a:rPr sz="2000">
                    <a:solidFill>
                      <a:srgbClr val="0000FF"/>
                    </a:solidFill>
                    <a:latin typeface="Franklin Gothic Book"/>
                    <a:ea typeface="Franklin Gothic Book"/>
                    <a:cs typeface="Franklin Gothic Book"/>
                    <a:sym typeface="Franklin Gothic Book"/>
                  </a:rPr>
                  <a:t>Risk factors AND </a:t>
                </a:r>
                <a:r>
                  <a:rPr sz="2000" u="sng">
                    <a:solidFill>
                      <a:srgbClr val="0000FF"/>
                    </a:solidFill>
                    <a:latin typeface="Franklin Gothic Book"/>
                    <a:ea typeface="Franklin Gothic Book"/>
                    <a:cs typeface="Franklin Gothic Book"/>
                    <a:sym typeface="Franklin Gothic Book"/>
                  </a:rPr>
                  <a:t>no</a:t>
                </a:r>
                <a:r>
                  <a:rPr sz="2000">
                    <a:solidFill>
                      <a:srgbClr val="0000FF"/>
                    </a:solidFill>
                    <a:latin typeface="Franklin Gothic Book"/>
                    <a:ea typeface="Franklin Gothic Book"/>
                    <a:cs typeface="Franklin Gothic Book"/>
                    <a:sym typeface="Franklin Gothic Book"/>
                  </a:rPr>
                  <a:t> symptoms</a:t>
                </a:r>
              </a:p>
              <a:p>
                <a:pPr marL="415636" lvl="0" indent="-415636">
                  <a:buClr>
                    <a:srgbClr val="0000FF"/>
                  </a:buClr>
                  <a:buSzPct val="100000"/>
                  <a:buAutoNum type="arabicPeriod"/>
                </a:pPr>
                <a:r>
                  <a:rPr sz="2000">
                    <a:solidFill>
                      <a:srgbClr val="0000FF"/>
                    </a:solidFill>
                    <a:latin typeface="Franklin Gothic Book"/>
                    <a:ea typeface="Franklin Gothic Book"/>
                    <a:cs typeface="Franklin Gothic Book"/>
                    <a:sym typeface="Franklin Gothic Book"/>
                  </a:rPr>
                  <a:t>Risk factors AND symptoms</a:t>
                </a:r>
                <a:endParaRPr sz="5300">
                  <a:latin typeface="Franklin Gothic Book"/>
                  <a:ea typeface="Franklin Gothic Book"/>
                  <a:cs typeface="Franklin Gothic Book"/>
                  <a:sym typeface="Franklin Gothic Book"/>
                </a:endParaRPr>
              </a:p>
              <a:p>
                <a:pPr marL="415636" lvl="0" indent="-415636">
                  <a:buClr>
                    <a:srgbClr val="0000FF"/>
                  </a:buClr>
                  <a:buSzPct val="100000"/>
                  <a:buAutoNum type="arabicPeriod"/>
                </a:pPr>
                <a:r>
                  <a:rPr sz="2000" u="sng">
                    <a:solidFill>
                      <a:srgbClr val="0000FF"/>
                    </a:solidFill>
                    <a:latin typeface="Franklin Gothic Book"/>
                    <a:ea typeface="Franklin Gothic Book"/>
                    <a:cs typeface="Franklin Gothic Book"/>
                    <a:sym typeface="Franklin Gothic Book"/>
                  </a:rPr>
                  <a:t>No</a:t>
                </a:r>
                <a:r>
                  <a:rPr sz="2000">
                    <a:solidFill>
                      <a:srgbClr val="0000FF"/>
                    </a:solidFill>
                    <a:latin typeface="Franklin Gothic Book"/>
                    <a:ea typeface="Franklin Gothic Book"/>
                    <a:cs typeface="Franklin Gothic Book"/>
                    <a:sym typeface="Franklin Gothic Book"/>
                  </a:rPr>
                  <a:t> risk factors and symptoms</a:t>
                </a:r>
              </a:p>
            </p:txBody>
          </p:sp>
        </p:grpSp>
        <p:grpSp>
          <p:nvGrpSpPr>
            <p:cNvPr id="128" name="Group 128"/>
            <p:cNvGrpSpPr/>
            <p:nvPr/>
          </p:nvGrpSpPr>
          <p:grpSpPr>
            <a:xfrm>
              <a:off x="3515719" y="0"/>
              <a:ext cx="3380504" cy="3791201"/>
              <a:chOff x="0" y="0"/>
              <a:chExt cx="3380502" cy="3791199"/>
            </a:xfrm>
          </p:grpSpPr>
          <p:sp>
            <p:nvSpPr>
              <p:cNvPr id="126" name="Shape 126"/>
              <p:cNvSpPr/>
              <p:nvPr/>
            </p:nvSpPr>
            <p:spPr>
              <a:xfrm>
                <a:off x="-1" y="0"/>
                <a:ext cx="3380504" cy="3791201"/>
              </a:xfrm>
              <a:prstGeom prst="roundRect">
                <a:avLst>
                  <a:gd name="adj" fmla="val 7500"/>
                </a:avLst>
              </a:prstGeom>
              <a:solidFill>
                <a:srgbClr val="FEDFCB"/>
              </a:solidFill>
              <a:ln w="12700" cap="flat">
                <a:noFill/>
                <a:miter lim="400000"/>
              </a:ln>
              <a:effectLst>
                <a:outerShdw blurRad="38100" dist="38100" dir="4800000" rotWithShape="0">
                  <a:srgbClr val="000000">
                    <a:alpha val="32000"/>
                  </a:srgbClr>
                </a:outerShdw>
              </a:effectLst>
            </p:spPr>
            <p:txBody>
              <a:bodyPr wrap="square" lIns="0" tIns="0" rIns="0" bIns="0" numCol="1" anchor="t">
                <a:noAutofit/>
              </a:bodyPr>
              <a:lstStyle/>
              <a:p>
                <a:pPr lvl="0">
                  <a:defRPr sz="1600">
                    <a:solidFill>
                      <a:srgbClr val="0000FF"/>
                    </a:solidFill>
                    <a:latin typeface="Franklin Gothic Book"/>
                    <a:ea typeface="Franklin Gothic Book"/>
                    <a:cs typeface="Franklin Gothic Book"/>
                    <a:sym typeface="Franklin Gothic Book"/>
                  </a:defRPr>
                </a:pPr>
                <a:endParaRPr/>
              </a:p>
            </p:txBody>
          </p:sp>
          <p:sp>
            <p:nvSpPr>
              <p:cNvPr id="127" name="Shape 127"/>
              <p:cNvSpPr/>
              <p:nvPr/>
            </p:nvSpPr>
            <p:spPr>
              <a:xfrm>
                <a:off x="74182" y="74183"/>
                <a:ext cx="3232138" cy="114553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p>
                <a:pPr lvl="0"/>
                <a:r>
                  <a:rPr sz="5300">
                    <a:latin typeface="Franklin Gothic Book"/>
                    <a:ea typeface="Franklin Gothic Book"/>
                    <a:cs typeface="Franklin Gothic Book"/>
                    <a:sym typeface="Franklin Gothic Book"/>
                  </a:rPr>
                  <a:t>LOS</a:t>
                </a:r>
              </a:p>
              <a:p>
                <a:pPr marL="282222" lvl="0" indent="-282222">
                  <a:buClr>
                    <a:srgbClr val="0000FF"/>
                  </a:buClr>
                  <a:buSzPct val="100000"/>
                  <a:buChar char="•"/>
                </a:pPr>
                <a:r>
                  <a:rPr sz="2000">
                    <a:solidFill>
                      <a:srgbClr val="0000FF"/>
                    </a:solidFill>
                    <a:latin typeface="Franklin Gothic Book"/>
                    <a:ea typeface="Franklin Gothic Book"/>
                    <a:cs typeface="Franklin Gothic Book"/>
                    <a:sym typeface="Franklin Gothic Book"/>
                  </a:rPr>
                  <a:t>4. Symptoms*</a:t>
                </a:r>
              </a:p>
            </p:txBody>
          </p:sp>
        </p:grpSp>
      </p:grpSp>
      <p:sp>
        <p:nvSpPr>
          <p:cNvPr id="130" name="Shape 130"/>
          <p:cNvSpPr/>
          <p:nvPr/>
        </p:nvSpPr>
        <p:spPr>
          <a:xfrm>
            <a:off x="966650" y="5567895"/>
            <a:ext cx="7276011" cy="279401"/>
          </a:xfrm>
          <a:prstGeom prst="rect">
            <a:avLst/>
          </a:prstGeom>
          <a:solidFill>
            <a:srgbClr val="D8DEED"/>
          </a:solidFill>
          <a:ln w="25400">
            <a:solidFill>
              <a:srgbClr val="AA2B1E"/>
            </a:solidFill>
          </a:ln>
          <a:extLst>
            <a:ext uri="{C572A759-6A51-4108-AA02-DFA0A04FC94B}">
              <ma14:wrappingTextBoxFlag xmlns:ma14="http://schemas.microsoft.com/office/mac/drawingml/2011/main" xmlns="" val="1"/>
            </a:ext>
          </a:extLst>
        </p:spPr>
        <p:txBody>
          <a:bodyPr lIns="0" tIns="0" rIns="0" bIns="0">
            <a:spAutoFit/>
          </a:bodyPr>
          <a:lstStyle>
            <a:lvl1pPr algn="ctr">
              <a:defRPr>
                <a:latin typeface="Franklin Gothic Book"/>
                <a:ea typeface="Franklin Gothic Book"/>
                <a:cs typeface="Franklin Gothic Book"/>
                <a:sym typeface="Franklin Gothic Book"/>
              </a:defRPr>
            </a:lvl1pPr>
          </a:lstStyle>
          <a:p>
            <a:pPr lvl="0"/>
            <a:r>
              <a:t>The baby could be in community or in the hospital for some other reason</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Shape 134"/>
          <p:cNvSpPr>
            <a:spLocks noGrp="1"/>
          </p:cNvSpPr>
          <p:nvPr>
            <p:ph type="body" idx="1"/>
          </p:nvPr>
        </p:nvSpPr>
        <p:spPr>
          <a:xfrm>
            <a:off x="1214828" y="2119257"/>
            <a:ext cx="6695362" cy="2817792"/>
          </a:xfrm>
          <a:prstGeom prst="rect">
            <a:avLst/>
          </a:prstGeom>
          <a:solidFill>
            <a:srgbClr val="FFECD3"/>
          </a:solidFill>
        </p:spPr>
        <p:txBody>
          <a:bodyPr lIns="0" tIns="0" rIns="0" bIns="0"/>
          <a:lstStyle/>
          <a:p>
            <a:pPr marL="558800" lvl="0" indent="-558800">
              <a:buFontTx/>
              <a:buAutoNum type="circleNumDbPlain"/>
              <a:defRPr sz="1800"/>
            </a:pPr>
            <a:r>
              <a:rPr sz="2200"/>
              <a:t>Extreme risk factors:</a:t>
            </a:r>
          </a:p>
          <a:p>
            <a:pPr marL="670560" lvl="1" indent="-304800">
              <a:spcBef>
                <a:spcPts val="400"/>
              </a:spcBef>
              <a:defRPr sz="1800"/>
            </a:pPr>
            <a:r>
              <a:rPr sz="2000"/>
              <a:t> Initiate antibiotics  		</a:t>
            </a:r>
          </a:p>
          <a:p>
            <a:pPr marL="558800" lvl="0" indent="-558800">
              <a:buFontTx/>
              <a:buAutoNum type="circleNumDbPlain" startAt="2"/>
              <a:defRPr sz="1800"/>
            </a:pPr>
            <a:r>
              <a:rPr sz="2200"/>
              <a:t>Other risk factors:</a:t>
            </a:r>
          </a:p>
          <a:p>
            <a:pPr marL="670560" lvl="1" indent="-304800">
              <a:spcBef>
                <a:spcPts val="400"/>
              </a:spcBef>
              <a:defRPr sz="1800"/>
            </a:pPr>
            <a:r>
              <a:rPr sz="2000"/>
              <a:t>Observe vitals/signs of sepsis every 6 to 12h for 72h</a:t>
            </a:r>
          </a:p>
          <a:p>
            <a:pPr marL="670560" lvl="1" indent="-304800">
              <a:spcBef>
                <a:spcPts val="400"/>
              </a:spcBef>
              <a:defRPr sz="1800"/>
            </a:pPr>
            <a:r>
              <a:rPr sz="2000"/>
              <a:t>Start antibiotics if the baby develops signs of sepsis</a:t>
            </a:r>
          </a:p>
          <a:p>
            <a:pPr marL="670560" lvl="1" indent="-304800">
              <a:spcBef>
                <a:spcPts val="400"/>
              </a:spcBef>
              <a:defRPr sz="1800"/>
            </a:pPr>
            <a:r>
              <a:rPr sz="2000"/>
              <a:t>No need for sepsis screen </a:t>
            </a:r>
          </a:p>
        </p:txBody>
      </p:sp>
      <p:sp>
        <p:nvSpPr>
          <p:cNvPr id="135" name="Shape 135"/>
          <p:cNvSpPr/>
          <p:nvPr/>
        </p:nvSpPr>
        <p:spPr>
          <a:xfrm>
            <a:off x="1273443" y="4988583"/>
            <a:ext cx="6695362" cy="711201"/>
          </a:xfrm>
          <a:prstGeom prst="rect">
            <a:avLst/>
          </a:prstGeom>
          <a:solidFill>
            <a:srgbClr val="EB5605"/>
          </a:solidFill>
          <a:ln w="25400">
            <a:solidFill>
              <a:srgbClr val="AB3F04"/>
            </a:solidFill>
          </a:ln>
          <a:extLst>
            <a:ext uri="{C572A759-6A51-4108-AA02-DFA0A04FC94B}">
              <ma14:wrappingTextBoxFlag xmlns:ma14="http://schemas.microsoft.com/office/mac/drawingml/2011/main" xmlns="" val="1"/>
            </a:ext>
          </a:extLst>
        </p:spPr>
        <p:txBody>
          <a:bodyPr lIns="0" tIns="0" rIns="0" bIns="0">
            <a:spAutoFit/>
          </a:bodyPr>
          <a:lstStyle/>
          <a:p>
            <a:pPr marL="609600" lvl="0" indent="-609600" algn="ctr">
              <a:buClr>
                <a:srgbClr val="FFFFFF"/>
              </a:buClr>
              <a:buSzPct val="100000"/>
              <a:buFont typeface="Arial"/>
              <a:buChar char="•"/>
            </a:pPr>
            <a:r>
              <a:rPr sz="2400">
                <a:solidFill>
                  <a:srgbClr val="FFFFFF"/>
                </a:solidFill>
                <a:latin typeface="Franklin Gothic Book"/>
                <a:ea typeface="Franklin Gothic Book"/>
                <a:cs typeface="Franklin Gothic Book"/>
                <a:sym typeface="Franklin Gothic Book"/>
              </a:rPr>
              <a:t>Perform blood culture before antibiotics </a:t>
            </a:r>
            <a:endParaRPr>
              <a:solidFill>
                <a:srgbClr val="FFFFFF"/>
              </a:solidFill>
              <a:latin typeface="Franklin Gothic Book"/>
              <a:ea typeface="Franklin Gothic Book"/>
              <a:cs typeface="Franklin Gothic Book"/>
              <a:sym typeface="Franklin Gothic Book"/>
            </a:endParaRPr>
          </a:p>
          <a:p>
            <a:pPr marL="609600" lvl="0" indent="-609600" algn="ctr">
              <a:buClr>
                <a:srgbClr val="FFFFFF"/>
              </a:buClr>
              <a:buSzPct val="100000"/>
              <a:buFont typeface="Arial"/>
              <a:buChar char="•"/>
            </a:pPr>
            <a:r>
              <a:rPr sz="2400">
                <a:solidFill>
                  <a:srgbClr val="FFFFFF"/>
                </a:solidFill>
                <a:latin typeface="Franklin Gothic Book"/>
                <a:ea typeface="Franklin Gothic Book"/>
                <a:cs typeface="Franklin Gothic Book"/>
                <a:sym typeface="Franklin Gothic Book"/>
              </a:rPr>
              <a:t>Perform LP if culture comes positive</a:t>
            </a:r>
          </a:p>
        </p:txBody>
      </p:sp>
      <p:grpSp>
        <p:nvGrpSpPr>
          <p:cNvPr id="138" name="Group 138"/>
          <p:cNvGrpSpPr/>
          <p:nvPr/>
        </p:nvGrpSpPr>
        <p:grpSpPr>
          <a:xfrm>
            <a:off x="1136984" y="762894"/>
            <a:ext cx="6965245" cy="1202490"/>
            <a:chOff x="0" y="-1"/>
            <a:chExt cx="6965243" cy="1202488"/>
          </a:xfrm>
        </p:grpSpPr>
        <p:sp>
          <p:nvSpPr>
            <p:cNvPr id="136" name="Shape 136"/>
            <p:cNvSpPr/>
            <p:nvPr/>
          </p:nvSpPr>
          <p:spPr>
            <a:xfrm>
              <a:off x="0" y="-2"/>
              <a:ext cx="6965245" cy="1202490"/>
            </a:xfrm>
            <a:prstGeom prst="rect">
              <a:avLst/>
            </a:prstGeom>
            <a:noFill/>
            <a:ln w="9525" cap="flat">
              <a:solidFill>
                <a:srgbClr val="802016"/>
              </a:solidFill>
              <a:prstDash val="solid"/>
              <a:bevel/>
            </a:ln>
            <a:effectLst/>
          </p:spPr>
          <p:txBody>
            <a:bodyPr wrap="square" lIns="0" tIns="0" rIns="0" bIns="0" numCol="1" anchor="ctr">
              <a:noAutofit/>
            </a:bodyPr>
            <a:lstStyle/>
            <a:p>
              <a:pPr lvl="0" algn="ctr">
                <a:defRPr sz="2000">
                  <a:latin typeface="Constantia"/>
                  <a:ea typeface="Constantia"/>
                  <a:cs typeface="Constantia"/>
                  <a:sym typeface="Constantia"/>
                </a:defRPr>
              </a:pPr>
              <a:endParaRPr/>
            </a:p>
          </p:txBody>
        </p:sp>
        <p:sp>
          <p:nvSpPr>
            <p:cNvPr id="137" name="Shape 137"/>
            <p:cNvSpPr/>
            <p:nvPr/>
          </p:nvSpPr>
          <p:spPr>
            <a:xfrm>
              <a:off x="0" y="169442"/>
              <a:ext cx="6965245" cy="8636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lvl="0" algn="ctr"/>
              <a:r>
                <a:rPr sz="3600">
                  <a:latin typeface="Constantia"/>
                  <a:ea typeface="Constantia"/>
                  <a:cs typeface="Constantia"/>
                  <a:sym typeface="Constantia"/>
                </a:rPr>
                <a:t>What do you do in scenario 1:           </a:t>
              </a:r>
              <a:r>
                <a:rPr sz="2000" u="sng">
                  <a:solidFill>
                    <a:srgbClr val="0000FF"/>
                  </a:solidFill>
                  <a:latin typeface="Constantia"/>
                  <a:ea typeface="Constantia"/>
                  <a:cs typeface="Constantia"/>
                  <a:sym typeface="Constantia"/>
                </a:rPr>
                <a:t>(Risk factors AND no symptoms)</a:t>
              </a:r>
            </a:p>
          </p:txBody>
        </p:sp>
      </p:gr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Shape 142"/>
          <p:cNvSpPr>
            <a:spLocks noGrp="1"/>
          </p:cNvSpPr>
          <p:nvPr>
            <p:ph type="body" idx="1"/>
          </p:nvPr>
        </p:nvSpPr>
        <p:spPr>
          <a:xfrm>
            <a:off x="1214828" y="2119257"/>
            <a:ext cx="6695362" cy="2817792"/>
          </a:xfrm>
          <a:prstGeom prst="rect">
            <a:avLst/>
          </a:prstGeom>
          <a:solidFill>
            <a:srgbClr val="FFECD3"/>
          </a:solidFill>
        </p:spPr>
        <p:txBody>
          <a:bodyPr lIns="0" tIns="0" rIns="0" bIns="0"/>
          <a:lstStyle/>
          <a:p>
            <a:pPr marL="609600" lvl="0" indent="-609600">
              <a:buFontTx/>
              <a:buAutoNum type="circleNumDbPlain"/>
              <a:defRPr sz="1800"/>
            </a:pPr>
            <a:r>
              <a:rPr sz="2400"/>
              <a:t>Start antibiotics </a:t>
            </a:r>
          </a:p>
          <a:p>
            <a:pPr marL="609600" lvl="0" indent="-609600">
              <a:buFontTx/>
              <a:buAutoNum type="circleNumDbPlain"/>
              <a:defRPr sz="1800"/>
            </a:pPr>
            <a:r>
              <a:rPr sz="2400"/>
              <a:t>No need for sepsis screen </a:t>
            </a:r>
          </a:p>
        </p:txBody>
      </p:sp>
      <p:grpSp>
        <p:nvGrpSpPr>
          <p:cNvPr id="145" name="Group 145"/>
          <p:cNvGrpSpPr/>
          <p:nvPr/>
        </p:nvGrpSpPr>
        <p:grpSpPr>
          <a:xfrm>
            <a:off x="1136984" y="762894"/>
            <a:ext cx="6965245" cy="1202490"/>
            <a:chOff x="0" y="-1"/>
            <a:chExt cx="6965243" cy="1202488"/>
          </a:xfrm>
        </p:grpSpPr>
        <p:sp>
          <p:nvSpPr>
            <p:cNvPr id="143" name="Shape 143"/>
            <p:cNvSpPr/>
            <p:nvPr/>
          </p:nvSpPr>
          <p:spPr>
            <a:xfrm>
              <a:off x="0" y="-2"/>
              <a:ext cx="6965245" cy="1202490"/>
            </a:xfrm>
            <a:prstGeom prst="rect">
              <a:avLst/>
            </a:prstGeom>
            <a:noFill/>
            <a:ln w="9525" cap="flat">
              <a:solidFill>
                <a:srgbClr val="802016"/>
              </a:solidFill>
              <a:prstDash val="solid"/>
              <a:bevel/>
            </a:ln>
            <a:effectLst/>
          </p:spPr>
          <p:txBody>
            <a:bodyPr wrap="square" lIns="0" tIns="0" rIns="0" bIns="0" numCol="1" anchor="ctr">
              <a:noAutofit/>
            </a:bodyPr>
            <a:lstStyle/>
            <a:p>
              <a:pPr lvl="0" algn="ctr">
                <a:defRPr sz="2000">
                  <a:latin typeface="Constantia"/>
                  <a:ea typeface="Constantia"/>
                  <a:cs typeface="Constantia"/>
                  <a:sym typeface="Constantia"/>
                </a:defRPr>
              </a:pPr>
              <a:endParaRPr/>
            </a:p>
          </p:txBody>
        </p:sp>
        <p:sp>
          <p:nvSpPr>
            <p:cNvPr id="144" name="Shape 144"/>
            <p:cNvSpPr/>
            <p:nvPr/>
          </p:nvSpPr>
          <p:spPr>
            <a:xfrm>
              <a:off x="0" y="169442"/>
              <a:ext cx="6965245" cy="8636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lvl="0" algn="ctr"/>
              <a:r>
                <a:rPr sz="3600">
                  <a:latin typeface="Constantia"/>
                  <a:ea typeface="Constantia"/>
                  <a:cs typeface="Constantia"/>
                  <a:sym typeface="Constantia"/>
                </a:rPr>
                <a:t>What do you do in scenario 2:           </a:t>
              </a:r>
              <a:r>
                <a:rPr sz="2000" u="sng">
                  <a:solidFill>
                    <a:srgbClr val="0000FF"/>
                  </a:solidFill>
                  <a:latin typeface="Constantia"/>
                  <a:ea typeface="Constantia"/>
                  <a:cs typeface="Constantia"/>
                  <a:sym typeface="Constantia"/>
                </a:rPr>
                <a:t>(Risk factors AND symptoms)</a:t>
              </a:r>
            </a:p>
          </p:txBody>
        </p:sp>
      </p:grpSp>
      <p:sp>
        <p:nvSpPr>
          <p:cNvPr id="146" name="Shape 146"/>
          <p:cNvSpPr/>
          <p:nvPr/>
        </p:nvSpPr>
        <p:spPr>
          <a:xfrm>
            <a:off x="1273443" y="4988583"/>
            <a:ext cx="6695362" cy="711201"/>
          </a:xfrm>
          <a:prstGeom prst="rect">
            <a:avLst/>
          </a:prstGeom>
          <a:solidFill>
            <a:srgbClr val="EB5605"/>
          </a:solidFill>
          <a:ln w="25400">
            <a:solidFill>
              <a:srgbClr val="AB3F04"/>
            </a:solidFill>
          </a:ln>
          <a:extLst>
            <a:ext uri="{C572A759-6A51-4108-AA02-DFA0A04FC94B}">
              <ma14:wrappingTextBoxFlag xmlns:ma14="http://schemas.microsoft.com/office/mac/drawingml/2011/main" xmlns="" val="1"/>
            </a:ext>
          </a:extLst>
        </p:spPr>
        <p:txBody>
          <a:bodyPr lIns="0" tIns="0" rIns="0" bIns="0">
            <a:spAutoFit/>
          </a:bodyPr>
          <a:lstStyle/>
          <a:p>
            <a:pPr marL="609600" lvl="0" indent="-609600" algn="ctr">
              <a:buClr>
                <a:srgbClr val="FFFFFF"/>
              </a:buClr>
              <a:buSzPct val="100000"/>
              <a:buFont typeface="Arial"/>
              <a:buChar char="•"/>
            </a:pPr>
            <a:r>
              <a:rPr sz="2400">
                <a:solidFill>
                  <a:srgbClr val="FFFFFF"/>
                </a:solidFill>
                <a:latin typeface="Franklin Gothic Book"/>
                <a:ea typeface="Franklin Gothic Book"/>
                <a:cs typeface="Franklin Gothic Book"/>
                <a:sym typeface="Franklin Gothic Book"/>
              </a:rPr>
              <a:t>Perform blood culture before antibiotics </a:t>
            </a:r>
            <a:endParaRPr>
              <a:solidFill>
                <a:srgbClr val="FFFFFF"/>
              </a:solidFill>
              <a:latin typeface="Franklin Gothic Book"/>
              <a:ea typeface="Franklin Gothic Book"/>
              <a:cs typeface="Franklin Gothic Book"/>
              <a:sym typeface="Franklin Gothic Book"/>
            </a:endParaRPr>
          </a:p>
          <a:p>
            <a:pPr marL="609600" lvl="0" indent="-609600" algn="ctr">
              <a:buClr>
                <a:srgbClr val="FFFFFF"/>
              </a:buClr>
              <a:buSzPct val="100000"/>
              <a:buFont typeface="Arial"/>
              <a:buChar char="•"/>
            </a:pPr>
            <a:r>
              <a:rPr sz="2400">
                <a:solidFill>
                  <a:srgbClr val="FFFFFF"/>
                </a:solidFill>
                <a:latin typeface="Franklin Gothic Book"/>
                <a:ea typeface="Franklin Gothic Book"/>
                <a:cs typeface="Franklin Gothic Book"/>
                <a:sym typeface="Franklin Gothic Book"/>
              </a:rPr>
              <a:t>Perform LP</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2" name="Group 152"/>
          <p:cNvGrpSpPr/>
          <p:nvPr/>
        </p:nvGrpSpPr>
        <p:grpSpPr>
          <a:xfrm>
            <a:off x="1136984" y="762894"/>
            <a:ext cx="6965245" cy="1142242"/>
            <a:chOff x="0" y="0"/>
            <a:chExt cx="6965243" cy="1142241"/>
          </a:xfrm>
        </p:grpSpPr>
        <p:sp>
          <p:nvSpPr>
            <p:cNvPr id="150" name="Shape 150"/>
            <p:cNvSpPr/>
            <p:nvPr/>
          </p:nvSpPr>
          <p:spPr>
            <a:xfrm>
              <a:off x="0" y="0"/>
              <a:ext cx="6965244" cy="1142242"/>
            </a:xfrm>
            <a:prstGeom prst="rect">
              <a:avLst/>
            </a:prstGeom>
            <a:noFill/>
            <a:ln w="9525" cap="flat">
              <a:solidFill>
                <a:srgbClr val="802016"/>
              </a:solidFill>
              <a:prstDash val="solid"/>
              <a:bevel/>
            </a:ln>
            <a:effectLst/>
          </p:spPr>
          <p:txBody>
            <a:bodyPr wrap="square" lIns="0" tIns="0" rIns="0" bIns="0" numCol="1" anchor="ctr">
              <a:noAutofit/>
            </a:bodyPr>
            <a:lstStyle/>
            <a:p>
              <a:pPr lvl="0" algn="ctr">
                <a:defRPr sz="3600">
                  <a:latin typeface="Constantia"/>
                  <a:ea typeface="Constantia"/>
                  <a:cs typeface="Constantia"/>
                  <a:sym typeface="Constantia"/>
                </a:defRPr>
              </a:pPr>
              <a:endParaRPr/>
            </a:p>
          </p:txBody>
        </p:sp>
        <p:sp>
          <p:nvSpPr>
            <p:cNvPr id="151" name="Shape 151"/>
            <p:cNvSpPr/>
            <p:nvPr/>
          </p:nvSpPr>
          <p:spPr>
            <a:xfrm>
              <a:off x="0" y="12321"/>
              <a:ext cx="6965244" cy="11176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lvl="0" algn="ctr"/>
              <a:r>
                <a:rPr sz="3600">
                  <a:latin typeface="Constantia"/>
                  <a:ea typeface="Constantia"/>
                  <a:cs typeface="Constantia"/>
                  <a:sym typeface="Constantia"/>
                </a:rPr>
                <a:t>What to do in scenario 3 &amp; 4: </a:t>
              </a:r>
              <a:r>
                <a:rPr sz="3600">
                  <a:solidFill>
                    <a:srgbClr val="0000FF"/>
                  </a:solidFill>
                  <a:latin typeface="Constantia"/>
                  <a:ea typeface="Constantia"/>
                  <a:cs typeface="Constantia"/>
                  <a:sym typeface="Constantia"/>
                </a:rPr>
                <a:t>Symptomatic baby</a:t>
              </a:r>
            </a:p>
          </p:txBody>
        </p:sp>
      </p:grpSp>
      <p:sp>
        <p:nvSpPr>
          <p:cNvPr id="153" name="Shape 153"/>
          <p:cNvSpPr>
            <a:spLocks noGrp="1"/>
          </p:cNvSpPr>
          <p:nvPr>
            <p:ph type="body" idx="1"/>
          </p:nvPr>
        </p:nvSpPr>
        <p:spPr>
          <a:xfrm>
            <a:off x="1136985" y="2136057"/>
            <a:ext cx="6965244" cy="3110132"/>
          </a:xfrm>
          <a:prstGeom prst="rect">
            <a:avLst/>
          </a:prstGeom>
          <a:solidFill>
            <a:srgbClr val="FFECD3"/>
          </a:solidFill>
        </p:spPr>
        <p:txBody>
          <a:bodyPr lIns="0" tIns="0" rIns="0" bIns="0"/>
          <a:lstStyle/>
          <a:p>
            <a:pPr marL="508000" lvl="0" indent="-508000">
              <a:lnSpc>
                <a:spcPct val="80000"/>
              </a:lnSpc>
              <a:spcBef>
                <a:spcPts val="400"/>
              </a:spcBef>
              <a:buFontTx/>
              <a:buAutoNum type="circleNumDbPlain"/>
              <a:defRPr sz="1800"/>
            </a:pPr>
            <a:r>
              <a:rPr sz="2000">
                <a:solidFill>
                  <a:srgbClr val="0000FF"/>
                </a:solidFill>
              </a:rPr>
              <a:t>If too sick or obvious infection                                                                                           </a:t>
            </a:r>
            <a:r>
              <a:rPr sz="1700"/>
              <a:t>(such as presence of shock, sclerema, bleeding tendency, respiratory failure requiring ventilation, seizures in absence of asphyxia, or severe hypothermia or obvious infection such as cellulitis)</a:t>
            </a:r>
            <a:endParaRPr sz="2100"/>
          </a:p>
          <a:p>
            <a:pPr marL="640080" lvl="1" indent="-274320">
              <a:lnSpc>
                <a:spcPct val="80000"/>
              </a:lnSpc>
              <a:spcBef>
                <a:spcPts val="400"/>
              </a:spcBef>
              <a:defRPr sz="1800"/>
            </a:pPr>
            <a:r>
              <a:t> initiate antibiotics  		</a:t>
            </a:r>
          </a:p>
          <a:p>
            <a:pPr marL="508000" lvl="0" indent="-508000">
              <a:lnSpc>
                <a:spcPct val="80000"/>
              </a:lnSpc>
              <a:spcBef>
                <a:spcPts val="400"/>
              </a:spcBef>
              <a:buFontTx/>
              <a:buAutoNum type="circleNumDbPlain" startAt="2"/>
              <a:defRPr sz="1800"/>
            </a:pPr>
            <a:r>
              <a:rPr sz="2000">
                <a:solidFill>
                  <a:srgbClr val="0000FF"/>
                </a:solidFill>
              </a:rPr>
              <a:t>If not too sick</a:t>
            </a:r>
            <a:r>
              <a:rPr sz="2000"/>
              <a:t>                                                                            </a:t>
            </a:r>
            <a:r>
              <a:rPr sz="1700"/>
              <a:t>(such as a single apnea, occasional vomiting, transient temperature instability, some reduced activity, mild tachypnea)</a:t>
            </a:r>
            <a:endParaRPr sz="2100"/>
          </a:p>
          <a:p>
            <a:pPr marL="640080" lvl="1" indent="-274320">
              <a:lnSpc>
                <a:spcPct val="80000"/>
              </a:lnSpc>
              <a:spcBef>
                <a:spcPts val="400"/>
              </a:spcBef>
              <a:defRPr sz="1800"/>
            </a:pPr>
            <a:r>
              <a:t> Perform sepsis screen: </a:t>
            </a:r>
          </a:p>
          <a:p>
            <a:pPr marL="901700" lvl="2" indent="-215900">
              <a:lnSpc>
                <a:spcPct val="80000"/>
              </a:lnSpc>
              <a:spcBef>
                <a:spcPts val="400"/>
              </a:spcBef>
              <a:defRPr sz="1800"/>
            </a:pPr>
            <a:r>
              <a:rPr sz="1700"/>
              <a:t>Positive: initiate antibiotics therapy</a:t>
            </a:r>
          </a:p>
          <a:p>
            <a:pPr marL="901700" lvl="2" indent="-215900">
              <a:lnSpc>
                <a:spcPct val="80000"/>
              </a:lnSpc>
              <a:spcBef>
                <a:spcPts val="400"/>
              </a:spcBef>
              <a:defRPr sz="1800"/>
            </a:pPr>
            <a:r>
              <a:rPr sz="1700"/>
              <a:t>Negative: look for alternate cause; follow up closely</a:t>
            </a:r>
          </a:p>
        </p:txBody>
      </p:sp>
      <p:sp>
        <p:nvSpPr>
          <p:cNvPr id="154" name="Shape 154"/>
          <p:cNvSpPr/>
          <p:nvPr/>
        </p:nvSpPr>
        <p:spPr>
          <a:xfrm>
            <a:off x="1273443" y="5246187"/>
            <a:ext cx="6695362" cy="368301"/>
          </a:xfrm>
          <a:prstGeom prst="rect">
            <a:avLst/>
          </a:prstGeom>
          <a:solidFill>
            <a:srgbClr val="EB5605"/>
          </a:solidFill>
          <a:ln w="25400">
            <a:solidFill>
              <a:srgbClr val="AB3F04"/>
            </a:solidFill>
          </a:ln>
          <a:extLst>
            <a:ext uri="{C572A759-6A51-4108-AA02-DFA0A04FC94B}">
              <ma14:wrappingTextBoxFlag xmlns:ma14="http://schemas.microsoft.com/office/mac/drawingml/2011/main" xmlns="" val="1"/>
            </a:ext>
          </a:extLst>
        </p:spPr>
        <p:txBody>
          <a:bodyPr lIns="0" tIns="0" rIns="0" bIns="0">
            <a:spAutoFit/>
          </a:bodyPr>
          <a:lstStyle>
            <a:lvl1pPr marL="609600" indent="-609600" algn="ctr">
              <a:buClr>
                <a:srgbClr val="FFFFFF"/>
              </a:buClr>
              <a:buSzPct val="100000"/>
              <a:buFont typeface="Arial"/>
              <a:buChar char="•"/>
              <a:defRPr sz="2400">
                <a:solidFill>
                  <a:srgbClr val="FFFFFF"/>
                </a:solidFill>
                <a:latin typeface="Franklin Gothic Book"/>
                <a:ea typeface="Franklin Gothic Book"/>
                <a:cs typeface="Franklin Gothic Book"/>
                <a:sym typeface="Franklin Gothic Book"/>
              </a:defRPr>
            </a:lvl1pPr>
          </a:lstStyle>
          <a:p>
            <a:pPr lvl="0">
              <a:defRPr sz="1800">
                <a:solidFill>
                  <a:srgbClr val="000000"/>
                </a:solidFill>
              </a:defRPr>
            </a:pPr>
            <a:r>
              <a:rPr sz="2400">
                <a:solidFill>
                  <a:srgbClr val="FFFFFF"/>
                </a:solidFill>
              </a:rPr>
              <a:t>Perform blood culture and LP before antibiotics </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Shape 158"/>
          <p:cNvSpPr>
            <a:spLocks noGrp="1"/>
          </p:cNvSpPr>
          <p:nvPr>
            <p:ph type="title"/>
          </p:nvPr>
        </p:nvSpPr>
        <p:spPr>
          <a:xfrm>
            <a:off x="1095023" y="817581"/>
            <a:ext cx="6965244" cy="1202487"/>
          </a:xfrm>
          <a:prstGeom prst="rect">
            <a:avLst/>
          </a:prstGeom>
          <a:gradFill>
            <a:gsLst>
              <a:gs pos="0">
                <a:srgbClr val="F89F9C"/>
              </a:gs>
              <a:gs pos="35000">
                <a:srgbClr val="F9BCBA"/>
              </a:gs>
              <a:gs pos="100000">
                <a:srgbClr val="FEE4E4"/>
              </a:gs>
            </a:gsLst>
            <a:lin ang="16200000"/>
          </a:gradFill>
          <a:ln w="9525">
            <a:solidFill>
              <a:srgbClr val="AA271A"/>
            </a:solidFill>
            <a:bevel/>
          </a:ln>
          <a:effectLst>
            <a:outerShdw blurRad="38100" dist="20000" dir="5400000" rotWithShape="0">
              <a:srgbClr val="000000">
                <a:alpha val="38000"/>
              </a:srgbClr>
            </a:outerShdw>
          </a:effectLst>
        </p:spPr>
        <p:txBody>
          <a:bodyPr lIns="0" tIns="0" rIns="0" bIns="0"/>
          <a:lstStyle>
            <a:lvl1pPr>
              <a:defRPr>
                <a:latin typeface="Franklin Gothic Book"/>
                <a:ea typeface="Franklin Gothic Book"/>
                <a:cs typeface="Franklin Gothic Book"/>
                <a:sym typeface="Franklin Gothic Book"/>
              </a:defRPr>
            </a:lvl1pPr>
          </a:lstStyle>
          <a:p>
            <a:pPr lvl="0">
              <a:defRPr sz="1800"/>
            </a:pPr>
            <a:r>
              <a:rPr sz="4400"/>
              <a:t>Key messages </a:t>
            </a:r>
          </a:p>
        </p:txBody>
      </p:sp>
      <p:sp>
        <p:nvSpPr>
          <p:cNvPr id="159" name="Shape 159"/>
          <p:cNvSpPr>
            <a:spLocks noGrp="1"/>
          </p:cNvSpPr>
          <p:nvPr>
            <p:ph type="body" idx="1"/>
          </p:nvPr>
        </p:nvSpPr>
        <p:spPr>
          <a:xfrm>
            <a:off x="1345474" y="2119257"/>
            <a:ext cx="6622868" cy="3603812"/>
          </a:xfrm>
          <a:prstGeom prst="rect">
            <a:avLst/>
          </a:prstGeom>
          <a:ln w="9525">
            <a:solidFill>
              <a:srgbClr val="802016"/>
            </a:solidFill>
            <a:bevel/>
          </a:ln>
        </p:spPr>
        <p:txBody>
          <a:bodyPr lIns="0" tIns="0" rIns="0" bIns="0"/>
          <a:lstStyle/>
          <a:p>
            <a:pPr marL="457200" lvl="0" indent="-457200">
              <a:lnSpc>
                <a:spcPct val="80000"/>
              </a:lnSpc>
              <a:spcBef>
                <a:spcPts val="400"/>
              </a:spcBef>
              <a:buFontTx/>
              <a:buAutoNum type="arabicPeriod"/>
              <a:defRPr sz="1800"/>
            </a:pPr>
            <a:r>
              <a:rPr dirty="0"/>
              <a:t>Suspect:</a:t>
            </a:r>
          </a:p>
          <a:p>
            <a:pPr marL="624840" lvl="1" indent="-259080">
              <a:lnSpc>
                <a:spcPct val="80000"/>
              </a:lnSpc>
              <a:spcBef>
                <a:spcPts val="400"/>
              </a:spcBef>
              <a:defRPr sz="1800"/>
            </a:pPr>
            <a:r>
              <a:rPr sz="1700" dirty="0"/>
              <a:t>  EOS: maternal risk factors or symptoms </a:t>
            </a:r>
          </a:p>
          <a:p>
            <a:pPr marL="624840" lvl="1" indent="-259080">
              <a:lnSpc>
                <a:spcPct val="80000"/>
              </a:lnSpc>
              <a:spcBef>
                <a:spcPts val="400"/>
              </a:spcBef>
              <a:defRPr sz="1800"/>
            </a:pPr>
            <a:r>
              <a:rPr sz="1700" dirty="0"/>
              <a:t>  LOS: symptoms</a:t>
            </a:r>
          </a:p>
          <a:p>
            <a:pPr marL="457200" lvl="0" indent="-457200">
              <a:lnSpc>
                <a:spcPct val="80000"/>
              </a:lnSpc>
              <a:spcBef>
                <a:spcPts val="400"/>
              </a:spcBef>
              <a:buFontTx/>
              <a:buAutoNum type="arabicPeriod" startAt="2"/>
              <a:defRPr sz="1800"/>
            </a:pPr>
            <a:r>
              <a:rPr dirty="0"/>
              <a:t>EOS: manage the baby as per risk factors and symptoms</a:t>
            </a:r>
          </a:p>
          <a:p>
            <a:pPr marL="624840" lvl="1" indent="-259080">
              <a:lnSpc>
                <a:spcPct val="80000"/>
              </a:lnSpc>
              <a:spcBef>
                <a:spcPts val="400"/>
              </a:spcBef>
              <a:defRPr sz="1800"/>
            </a:pPr>
            <a:r>
              <a:rPr sz="1700" dirty="0"/>
              <a:t>Risk factors and no symptoms:</a:t>
            </a:r>
          </a:p>
          <a:p>
            <a:pPr marL="876300" lvl="2" indent="-190500">
              <a:lnSpc>
                <a:spcPct val="80000"/>
              </a:lnSpc>
              <a:spcBef>
                <a:spcPts val="300"/>
              </a:spcBef>
              <a:defRPr sz="1800"/>
            </a:pPr>
            <a:r>
              <a:rPr sz="1500" dirty="0"/>
              <a:t>Extreme: start antibiotics</a:t>
            </a:r>
          </a:p>
          <a:p>
            <a:pPr marL="876300" lvl="2" indent="-190500">
              <a:lnSpc>
                <a:spcPct val="80000"/>
              </a:lnSpc>
              <a:spcBef>
                <a:spcPts val="300"/>
              </a:spcBef>
              <a:defRPr sz="1800"/>
            </a:pPr>
            <a:r>
              <a:rPr sz="1500" dirty="0"/>
              <a:t>Others: close monitoring; antibiotics if symptoms</a:t>
            </a:r>
          </a:p>
          <a:p>
            <a:pPr marL="624840" lvl="1" indent="-259080">
              <a:lnSpc>
                <a:spcPct val="80000"/>
              </a:lnSpc>
              <a:spcBef>
                <a:spcPts val="400"/>
              </a:spcBef>
              <a:defRPr sz="1800"/>
            </a:pPr>
            <a:r>
              <a:rPr sz="1700" dirty="0"/>
              <a:t>Risk factors and symptoms: start antibiotics</a:t>
            </a:r>
          </a:p>
          <a:p>
            <a:pPr marL="624840" lvl="1" indent="-259080">
              <a:lnSpc>
                <a:spcPct val="80000"/>
              </a:lnSpc>
              <a:spcBef>
                <a:spcPts val="400"/>
              </a:spcBef>
              <a:defRPr sz="1800"/>
            </a:pPr>
            <a:r>
              <a:rPr sz="1700" dirty="0"/>
              <a:t>No risk factors and symptoms: manage as LOS</a:t>
            </a:r>
          </a:p>
          <a:p>
            <a:pPr marL="457200" lvl="0" indent="-457200">
              <a:lnSpc>
                <a:spcPct val="80000"/>
              </a:lnSpc>
              <a:spcBef>
                <a:spcPts val="400"/>
              </a:spcBef>
              <a:buFontTx/>
              <a:buAutoNum type="arabicPeriod" startAt="3"/>
              <a:defRPr sz="1800"/>
            </a:pPr>
            <a:r>
              <a:rPr dirty="0"/>
              <a:t>LOS: Symptoms</a:t>
            </a:r>
          </a:p>
          <a:p>
            <a:pPr marL="797560" lvl="1" indent="-431800">
              <a:lnSpc>
                <a:spcPct val="80000"/>
              </a:lnSpc>
              <a:spcBef>
                <a:spcPts val="400"/>
              </a:spcBef>
              <a:buFontTx/>
              <a:buAutoNum type="arabicPeriod"/>
              <a:defRPr sz="1800"/>
            </a:pPr>
            <a:r>
              <a:rPr sz="1700" dirty="0"/>
              <a:t>too sick or obvious infection: antibiotics</a:t>
            </a:r>
          </a:p>
          <a:p>
            <a:pPr marL="797560" lvl="1" indent="-431800">
              <a:lnSpc>
                <a:spcPct val="80000"/>
              </a:lnSpc>
              <a:spcBef>
                <a:spcPts val="400"/>
              </a:spcBef>
              <a:buFontTx/>
              <a:buAutoNum type="arabicPeriod"/>
              <a:defRPr sz="1800"/>
            </a:pPr>
            <a:r>
              <a:rPr sz="1700" dirty="0"/>
              <a:t>not-so sick : sepsis screen; treat if positive; look for alternate cause if negative and monitor</a:t>
            </a:r>
          </a:p>
        </p:txBody>
      </p:sp>
    </p:spTree>
  </p:cSld>
  <p:clrMapOvr>
    <a:masterClrMapping/>
  </p:clrMapOvr>
  <p:transition spd="med"/>
</p:sld>
</file>

<file path=ppt/theme/theme1.xml><?xml version="1.0" encoding="utf-8"?>
<a:theme xmlns:a="http://schemas.openxmlformats.org/drawingml/2006/main" name="Default">
  <a:themeElements>
    <a:clrScheme name="Default">
      <a:dk1>
        <a:srgbClr val="000000"/>
      </a:dk1>
      <a:lt1>
        <a:srgbClr val="FFFFFF"/>
      </a:lt1>
      <a:dk2>
        <a:srgbClr val="A7A7A7"/>
      </a:dk2>
      <a:lt2>
        <a:srgbClr val="535353"/>
      </a:lt2>
      <a:accent1>
        <a:srgbClr val="FDA023"/>
      </a:accent1>
      <a:accent2>
        <a:srgbClr val="AA2B1E"/>
      </a:accent2>
      <a:accent3>
        <a:srgbClr val="71685C"/>
      </a:accent3>
      <a:accent4>
        <a:srgbClr val="64A73B"/>
      </a:accent4>
      <a:accent5>
        <a:srgbClr val="EB5605"/>
      </a:accent5>
      <a:accent6>
        <a:srgbClr val="B9CA1A"/>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38100" dir="4800000" rotWithShape="0">
              <a:srgbClr val="000000">
                <a:alpha val="32000"/>
              </a:srgbClr>
            </a:outerShdw>
          </a:effectLst>
        </a:effectStyle>
        <a:effectStyle>
          <a:effectLst>
            <a:outerShdw blurRad="38100" dist="38100" dir="4800000" rotWithShape="0">
              <a:srgbClr val="000000">
                <a:alpha val="32000"/>
              </a:srgbClr>
            </a:outerShdw>
          </a:effectLst>
        </a:effectStyle>
        <a:effectStyle>
          <a:effectLst>
            <a:outerShdw blurRad="38100" dist="38100" dir="4800000" rotWithShape="0">
              <a:srgbClr val="000000">
                <a:alpha val="32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FDA023"/>
          </a:solidFill>
          <a:prstDash val="solid"/>
          <a:bevel/>
        </a:ln>
        <a:effectLst>
          <a:outerShdw blurRad="38100" dist="38100" dir="4800000" rotWithShape="0">
            <a:srgbClr val="000000">
              <a:alpha val="32000"/>
            </a:srgbClr>
          </a:outerShdw>
        </a:effectLst>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FDA023"/>
          </a:solidFill>
          <a:prstDash val="solid"/>
          <a:bevel/>
        </a:ln>
        <a:effectLst>
          <a:outerShdw blurRad="38100" dist="38100" dir="4800000" rotWithShape="0">
            <a:srgbClr val="000000">
              <a:alpha val="32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FDA023"/>
      </a:accent1>
      <a:accent2>
        <a:srgbClr val="AA2B1E"/>
      </a:accent2>
      <a:accent3>
        <a:srgbClr val="71685C"/>
      </a:accent3>
      <a:accent4>
        <a:srgbClr val="64A73B"/>
      </a:accent4>
      <a:accent5>
        <a:srgbClr val="EB5605"/>
      </a:accent5>
      <a:accent6>
        <a:srgbClr val="B9CA1A"/>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38100" dir="4800000" rotWithShape="0">
              <a:srgbClr val="000000">
                <a:alpha val="32000"/>
              </a:srgbClr>
            </a:outerShdw>
          </a:effectLst>
        </a:effectStyle>
        <a:effectStyle>
          <a:effectLst>
            <a:outerShdw blurRad="38100" dist="38100" dir="4800000" rotWithShape="0">
              <a:srgbClr val="000000">
                <a:alpha val="32000"/>
              </a:srgbClr>
            </a:outerShdw>
          </a:effectLst>
        </a:effectStyle>
        <a:effectStyle>
          <a:effectLst>
            <a:outerShdw blurRad="38100" dist="38100" dir="4800000" rotWithShape="0">
              <a:srgbClr val="000000">
                <a:alpha val="32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FDA023"/>
          </a:solidFill>
          <a:prstDash val="solid"/>
          <a:bevel/>
        </a:ln>
        <a:effectLst>
          <a:outerShdw blurRad="38100" dist="38100" dir="4800000" rotWithShape="0">
            <a:srgbClr val="000000">
              <a:alpha val="32000"/>
            </a:srgbClr>
          </a:outerShdw>
        </a:effectLst>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FDA023"/>
          </a:solidFill>
          <a:prstDash val="solid"/>
          <a:bevel/>
        </a:ln>
        <a:effectLst>
          <a:outerShdw blurRad="38100" dist="38100" dir="4800000" rotWithShape="0">
            <a:srgbClr val="000000">
              <a:alpha val="32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18</TotalTime>
  <Words>1187</Words>
  <Application>Microsoft Office PowerPoint</Application>
  <PresentationFormat>On-screen Show (4:3)</PresentationFormat>
  <Paragraphs>134</Paragraphs>
  <Slides>10</Slides>
  <Notes>10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Default</vt:lpstr>
      <vt:lpstr>Neonatal sepsis:  An approach  Ramesh Agarwal Professor, Pediatrics AIIMS, New Delhi  </vt:lpstr>
      <vt:lpstr>Objectives </vt:lpstr>
      <vt:lpstr>Sepsis</vt:lpstr>
      <vt:lpstr>Slide 4</vt:lpstr>
      <vt:lpstr>Slide 5</vt:lpstr>
      <vt:lpstr>Scenarios</vt:lpstr>
      <vt:lpstr>Slide 7</vt:lpstr>
      <vt:lpstr>Slide 8</vt:lpstr>
      <vt:lpstr>Slide 9</vt:lpstr>
      <vt:lpstr>Key messages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Neonatal sepsis:  An approach  Ramesh Agarwal Professor, Pediatrics AIIMS, New Delhi</dc:title>
  <dc:creator>JKSM</dc:creator>
  <cp:lastModifiedBy>JKSM</cp:lastModifiedBy>
  <cp:revision>4</cp:revision>
  <dcterms:modified xsi:type="dcterms:W3CDTF">2017-09-27T07:56:27Z</dcterms:modified>
</cp:coreProperties>
</file>