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61" r:id="rId6"/>
    <p:sldId id="264" r:id="rId7"/>
    <p:sldId id="265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201" autoAdjust="0"/>
    <p:restoredTop sz="94660"/>
  </p:normalViewPr>
  <p:slideViewPr>
    <p:cSldViewPr snapToGrid="0">
      <p:cViewPr varScale="1">
        <p:scale>
          <a:sx n="73" d="100"/>
          <a:sy n="73" d="100"/>
        </p:scale>
        <p:origin x="-74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25267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664835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004326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7542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914885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588210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889409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6651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758515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45255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17197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40251-784E-4BE2-9FA1-1D3AC194DDB9}" type="datetimeFigureOut">
              <a:rPr lang="en-IN" smtClean="0"/>
              <a:pPr/>
              <a:t>26-09-2017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626973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1579" y="0"/>
            <a:ext cx="11069053" cy="2387600"/>
          </a:xfrm>
        </p:spPr>
        <p:txBody>
          <a:bodyPr>
            <a:normAutofit/>
          </a:bodyPr>
          <a:lstStyle/>
          <a:p>
            <a:r>
              <a:rPr lang="en-IN" sz="5000" b="1" dirty="0">
                <a:latin typeface="Constantia" panose="02030602050306030303" pitchFamily="18" charset="0"/>
              </a:rPr>
              <a:t>Bundle care approach </a:t>
            </a:r>
            <a:endParaRPr lang="en-IN" sz="5000" dirty="0">
              <a:latin typeface="Constantia" panose="020306020503060303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4105" y="3507201"/>
            <a:ext cx="9144000" cy="1655762"/>
          </a:xfrm>
        </p:spPr>
        <p:txBody>
          <a:bodyPr>
            <a:noAutofit/>
          </a:bodyPr>
          <a:lstStyle/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Dr Shiv </a:t>
            </a:r>
            <a:r>
              <a:rPr lang="en-IN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Sajan</a:t>
            </a:r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 Saini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MD, DM (Neonatology)</a:t>
            </a:r>
          </a:p>
          <a:p>
            <a:endParaRPr lang="en-IN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Assistant Professor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Department of Pediatrics,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PGIMER, Chandigarh</a:t>
            </a:r>
          </a:p>
        </p:txBody>
      </p:sp>
    </p:spTree>
    <p:extLst>
      <p:ext uri="{BB962C8B-B14F-4D97-AF65-F5344CB8AC3E}">
        <p14:creationId xmlns:p14="http://schemas.microsoft.com/office/powerpoint/2010/main" xmlns="" val="2014987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Introduction</a:t>
            </a:r>
            <a:endParaRPr lang="en-IN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IN" dirty="0"/>
              <a:t>Bundle care - set of evidence-based practices</a:t>
            </a:r>
          </a:p>
          <a:p>
            <a:pPr lvl="1"/>
            <a:r>
              <a:rPr lang="en-IN" dirty="0"/>
              <a:t>Expected to improve patient outcomes </a:t>
            </a:r>
          </a:p>
          <a:p>
            <a:pPr lvl="0"/>
            <a:endParaRPr lang="en-IN" dirty="0"/>
          </a:p>
          <a:p>
            <a:pPr lvl="0"/>
            <a:r>
              <a:rPr lang="en-IN" dirty="0"/>
              <a:t>Individual elements of bundles </a:t>
            </a:r>
          </a:p>
          <a:p>
            <a:pPr lvl="1"/>
            <a:r>
              <a:rPr lang="en-IN" dirty="0"/>
              <a:t>Well established practices - protocolised</a:t>
            </a:r>
          </a:p>
          <a:p>
            <a:pPr lvl="0"/>
            <a:endParaRPr lang="en-IN" dirty="0"/>
          </a:p>
          <a:p>
            <a:pPr lvl="0"/>
            <a:r>
              <a:rPr lang="en-IN" dirty="0"/>
              <a:t>Whole team agrees to the bundle care</a:t>
            </a:r>
          </a:p>
          <a:p>
            <a:pPr lvl="1"/>
            <a:r>
              <a:rPr lang="en-IN" dirty="0"/>
              <a:t>Implement collectively and reliably</a:t>
            </a:r>
          </a:p>
          <a:p>
            <a:pPr lvl="1"/>
            <a:endParaRPr lang="en-IN" dirty="0"/>
          </a:p>
          <a:p>
            <a:r>
              <a:rPr lang="en-IN" dirty="0"/>
              <a:t>Example</a:t>
            </a:r>
          </a:p>
          <a:p>
            <a:pPr lvl="1"/>
            <a:r>
              <a:rPr lang="en-IN" dirty="0"/>
              <a:t>Care bundle to reduce PIVC related BSI</a:t>
            </a:r>
          </a:p>
          <a:p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716719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200000"/>
              </a:lnSpc>
            </a:pPr>
            <a:r>
              <a:rPr lang="en-IN" dirty="0"/>
              <a:t>What are the elements of bundle care approach?</a:t>
            </a:r>
            <a:endParaRPr lang="en-US" dirty="0"/>
          </a:p>
          <a:p>
            <a:pPr lvl="0">
              <a:lnSpc>
                <a:spcPct val="200000"/>
              </a:lnSpc>
            </a:pPr>
            <a:r>
              <a:rPr lang="en-IN" dirty="0"/>
              <a:t>How to put it into practice?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08755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>
                <a:latin typeface="+mn-lt"/>
              </a:rPr>
              <a:t>Elements of bundle care approach</a:t>
            </a:r>
            <a:endParaRPr lang="en-IN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49252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en-IN" dirty="0"/>
              <a:t>No of interventions in a bundle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Range usually 3 to 5</a:t>
            </a:r>
          </a:p>
          <a:p>
            <a:endParaRPr lang="en-IN" dirty="0"/>
          </a:p>
          <a:p>
            <a:r>
              <a:rPr lang="en-IN" dirty="0"/>
              <a:t>Milestones of making care bundles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Identification of key steps of the procedure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Identification of key  interventions related to these steps</a:t>
            </a:r>
          </a:p>
          <a:p>
            <a:pPr>
              <a:buFont typeface="Wingdings" panose="05000000000000000000" pitchFamily="2" charset="2"/>
              <a:buChar char="ü"/>
            </a:pPr>
            <a:endParaRPr lang="en-IN" dirty="0"/>
          </a:p>
          <a:p>
            <a:r>
              <a:rPr lang="en-IN" dirty="0"/>
              <a:t>Interventions related to these critical steps noted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3-5 key interventions identified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Evidence based - high quality</a:t>
            </a:r>
          </a:p>
          <a:p>
            <a:pPr>
              <a:buFont typeface="Wingdings" panose="05000000000000000000" pitchFamily="2" charset="2"/>
              <a:buChar char="ü"/>
            </a:pPr>
            <a:endParaRPr lang="en-IN" dirty="0"/>
          </a:p>
          <a:p>
            <a:r>
              <a:rPr lang="en-IN" dirty="0"/>
              <a:t>This group of interventions - care bundle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Implemented together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611305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Bundle Care for PIVC related infections</a:t>
            </a:r>
            <a:endParaRPr lang="en-IN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81247"/>
            <a:ext cx="10515600" cy="4351338"/>
          </a:xfrm>
        </p:spPr>
        <p:txBody>
          <a:bodyPr>
            <a:normAutofit/>
          </a:bodyPr>
          <a:lstStyle/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IN" dirty="0"/>
              <a:t>Step 1- Enumeration of steps related to placement of PIVC</a:t>
            </a:r>
          </a:p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IN" dirty="0"/>
              <a:t>Step 2- Identification of 3 to 5 most important steps</a:t>
            </a:r>
          </a:p>
          <a:p>
            <a:pPr lvl="1">
              <a:lnSpc>
                <a:spcPct val="200000"/>
              </a:lnSpc>
              <a:spcBef>
                <a:spcPts val="0"/>
              </a:spcBef>
            </a:pPr>
            <a:r>
              <a:rPr lang="en-IN" dirty="0"/>
              <a:t>Critical for prevention of BSI related to PIVC insertion and maintenance</a:t>
            </a:r>
          </a:p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IN" dirty="0"/>
              <a:t>Step 3- Identification of best evidence-based interventions for steps</a:t>
            </a:r>
          </a:p>
          <a:p>
            <a:pPr lvl="0">
              <a:lnSpc>
                <a:spcPct val="200000"/>
              </a:lnSpc>
              <a:spcBef>
                <a:spcPts val="0"/>
              </a:spcBef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441470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Example of identification of critical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N" dirty="0"/>
              <a:t>Duration of PIVC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N" dirty="0"/>
              <a:t>Lapses during the procedure of PIVC insertion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N" dirty="0"/>
              <a:t>Lapses during handling intravenous lines during day-to-day nursing care 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N" dirty="0"/>
              <a:t>Repeated puncturing of antibiotic vials/ saline ampoules</a:t>
            </a:r>
          </a:p>
          <a:p>
            <a:pPr>
              <a:lnSpc>
                <a:spcPct val="150000"/>
              </a:lnSpc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305901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519" y="365125"/>
            <a:ext cx="11470340" cy="1325563"/>
          </a:xfrm>
        </p:spPr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Example of identification of interventions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N" dirty="0"/>
              <a:t>Daily documentation of the necessity  of PIVC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N" dirty="0"/>
              <a:t>ANTT while PIVC insertion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N" dirty="0"/>
              <a:t>Injection ports or hubs to be cleaned with antiseptic swabs before each use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N" dirty="0"/>
              <a:t>Avoidance of repeated punctures of drug vials/ IV fluid ampoules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874867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Strategies for promoting bundle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IN" dirty="0"/>
              <a:t>Education and improve communication amongst the unit staff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Teams from the pool of healthcare professionals </a:t>
            </a:r>
          </a:p>
          <a:p>
            <a:endParaRPr lang="en-IN" dirty="0"/>
          </a:p>
          <a:p>
            <a:r>
              <a:rPr lang="en-IN" dirty="0"/>
              <a:t>Periodically check for compliance and efficacy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Audit</a:t>
            </a:r>
          </a:p>
          <a:p>
            <a:endParaRPr lang="en-IN" dirty="0"/>
          </a:p>
          <a:p>
            <a:r>
              <a:rPr lang="en-IN" dirty="0"/>
              <a:t>Appraisal of the unit staff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Reinforcement</a:t>
            </a:r>
          </a:p>
        </p:txBody>
      </p:sp>
    </p:spTree>
    <p:extLst>
      <p:ext uri="{BB962C8B-B14F-4D97-AF65-F5344CB8AC3E}">
        <p14:creationId xmlns:p14="http://schemas.microsoft.com/office/powerpoint/2010/main" xmlns="" val="2252699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9058"/>
            <a:ext cx="10515600" cy="4351338"/>
          </a:xfrm>
        </p:spPr>
        <p:txBody>
          <a:bodyPr/>
          <a:lstStyle/>
          <a:p>
            <a:pPr lvl="0">
              <a:lnSpc>
                <a:spcPct val="200000"/>
              </a:lnSpc>
            </a:pPr>
            <a:r>
              <a:rPr lang="en-IN" dirty="0"/>
              <a:t>An attractive way of infection prevention</a:t>
            </a:r>
            <a:endParaRPr lang="en-US" dirty="0"/>
          </a:p>
          <a:p>
            <a:pPr lvl="0">
              <a:lnSpc>
                <a:spcPct val="200000"/>
              </a:lnSpc>
            </a:pPr>
            <a:r>
              <a:rPr lang="en-IN" dirty="0"/>
              <a:t>Careful selection of strategies for a focused intervention</a:t>
            </a:r>
            <a:endParaRPr lang="en-US" dirty="0"/>
          </a:p>
          <a:p>
            <a:pPr lvl="0">
              <a:lnSpc>
                <a:spcPct val="200000"/>
              </a:lnSpc>
            </a:pPr>
            <a:r>
              <a:rPr lang="en-IN" dirty="0"/>
              <a:t>3-5 evidence based interventions implemented together</a:t>
            </a:r>
            <a:endParaRPr lang="en-US" dirty="0"/>
          </a:p>
          <a:p>
            <a:pPr>
              <a:lnSpc>
                <a:spcPct val="200000"/>
              </a:lnSpc>
            </a:pPr>
            <a:r>
              <a:rPr lang="en-IN" dirty="0"/>
              <a:t>Team approach, auditing and regular reporting of results</a:t>
            </a:r>
          </a:p>
        </p:txBody>
      </p:sp>
    </p:spTree>
    <p:extLst>
      <p:ext uri="{BB962C8B-B14F-4D97-AF65-F5344CB8AC3E}">
        <p14:creationId xmlns:p14="http://schemas.microsoft.com/office/powerpoint/2010/main" xmlns="" val="99007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323</Words>
  <Application>Microsoft Office PowerPoint</Application>
  <PresentationFormat>Custom</PresentationFormat>
  <Paragraphs>65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Bundle care approach </vt:lpstr>
      <vt:lpstr>Introduction</vt:lpstr>
      <vt:lpstr>Objectives</vt:lpstr>
      <vt:lpstr>Elements of bundle care approach</vt:lpstr>
      <vt:lpstr>Bundle Care for PIVC related infections</vt:lpstr>
      <vt:lpstr>Example of identification of critical steps</vt:lpstr>
      <vt:lpstr>Example of identification of interventions</vt:lpstr>
      <vt:lpstr>Strategies for promoting bundle care</vt:lpstr>
      <vt:lpstr>Summary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Importance of Early Feeding for Infection Prevention</dc:title>
  <dc:creator>HP</dc:creator>
  <cp:lastModifiedBy>JKSM</cp:lastModifiedBy>
  <cp:revision>20</cp:revision>
  <dcterms:created xsi:type="dcterms:W3CDTF">2017-02-17T08:20:08Z</dcterms:created>
  <dcterms:modified xsi:type="dcterms:W3CDTF">2017-09-26T11:12:18Z</dcterms:modified>
</cp:coreProperties>
</file>